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77" r:id="rId5"/>
    <p:sldId id="278" r:id="rId6"/>
    <p:sldId id="279" r:id="rId7"/>
    <p:sldId id="260" r:id="rId8"/>
    <p:sldId id="280" r:id="rId9"/>
    <p:sldId id="281" r:id="rId10"/>
    <p:sldId id="282" r:id="rId11"/>
    <p:sldId id="261" r:id="rId12"/>
    <p:sldId id="283" r:id="rId13"/>
    <p:sldId id="284" r:id="rId14"/>
    <p:sldId id="285" r:id="rId15"/>
    <p:sldId id="262" r:id="rId16"/>
    <p:sldId id="286" r:id="rId17"/>
    <p:sldId id="287" r:id="rId18"/>
    <p:sldId id="288" r:id="rId19"/>
    <p:sldId id="271"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7390" autoAdjust="0"/>
  </p:normalViewPr>
  <p:slideViewPr>
    <p:cSldViewPr snapToGrid="0">
      <p:cViewPr varScale="1">
        <p:scale>
          <a:sx n="80" d="100"/>
          <a:sy n="80" d="100"/>
        </p:scale>
        <p:origin x="4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7B740A-B01C-47AA-9175-30643EB603E6}" type="datetimeFigureOut">
              <a:rPr lang="en-US" smtClean="0"/>
              <a:t>3/19/2018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34A6DF-D2AE-4D92-BD5E-D2339153D0D7}" type="slidenum">
              <a:rPr lang="en-US" smtClean="0"/>
              <a:t>‹#›</a:t>
            </a:fld>
            <a:endParaRPr lang="en-US"/>
          </a:p>
        </p:txBody>
      </p:sp>
    </p:spTree>
    <p:extLst>
      <p:ext uri="{BB962C8B-B14F-4D97-AF65-F5344CB8AC3E}">
        <p14:creationId xmlns:p14="http://schemas.microsoft.com/office/powerpoint/2010/main" val="1548588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Screen </a:t>
            </a:r>
            <a:r>
              <a:rPr lang="en-US" dirty="0" err="1" smtClean="0"/>
              <a:t>nằm</a:t>
            </a:r>
            <a:r>
              <a:rPr lang="en-US" baseline="0" dirty="0" smtClean="0"/>
              <a:t> </a:t>
            </a:r>
            <a:r>
              <a:rPr lang="en-US" baseline="0" dirty="0" err="1" smtClean="0"/>
              <a:t>trước</a:t>
            </a:r>
            <a:r>
              <a:rPr lang="en-US" baseline="0" dirty="0" smtClean="0"/>
              <a:t> monitor </a:t>
            </a:r>
            <a:r>
              <a:rPr lang="en-US" baseline="0" dirty="0" err="1" smtClean="0"/>
              <a:t>là</a:t>
            </a:r>
            <a:r>
              <a:rPr lang="en-US" baseline="0" dirty="0" smtClean="0"/>
              <a:t> </a:t>
            </a:r>
            <a:r>
              <a:rPr lang="en-US" baseline="0" dirty="0" err="1" smtClean="0"/>
              <a:t>nơi</a:t>
            </a:r>
            <a:r>
              <a:rPr lang="en-US" baseline="0" dirty="0" smtClean="0"/>
              <a:t> </a:t>
            </a:r>
            <a:r>
              <a:rPr lang="en-US" baseline="0" dirty="0" err="1" smtClean="0"/>
              <a:t>hiển</a:t>
            </a:r>
            <a:r>
              <a:rPr lang="en-US" baseline="0" dirty="0" smtClean="0"/>
              <a:t> </a:t>
            </a:r>
            <a:r>
              <a:rPr lang="en-US" baseline="0" dirty="0" err="1" smtClean="0"/>
              <a:t>thị</a:t>
            </a:r>
            <a:r>
              <a:rPr lang="en-US" baseline="0" dirty="0" smtClean="0"/>
              <a:t> </a:t>
            </a:r>
            <a:r>
              <a:rPr lang="en-US" baseline="0" dirty="0" err="1" smtClean="0"/>
              <a:t>hình</a:t>
            </a:r>
            <a:r>
              <a:rPr lang="en-US" baseline="0" dirty="0" smtClean="0"/>
              <a:t> </a:t>
            </a:r>
            <a:r>
              <a:rPr lang="en-US" baseline="0" dirty="0" err="1" smtClean="0"/>
              <a:t>ảnh</a:t>
            </a:r>
            <a:endParaRPr lang="en-US" dirty="0"/>
          </a:p>
        </p:txBody>
      </p:sp>
      <p:sp>
        <p:nvSpPr>
          <p:cNvPr id="4" name="Slide Number Placeholder 3"/>
          <p:cNvSpPr>
            <a:spLocks noGrp="1"/>
          </p:cNvSpPr>
          <p:nvPr>
            <p:ph type="sldNum" sz="quarter" idx="10"/>
          </p:nvPr>
        </p:nvSpPr>
        <p:spPr/>
        <p:txBody>
          <a:bodyPr/>
          <a:lstStyle/>
          <a:p>
            <a:fld id="{8D34A6DF-D2AE-4D92-BD5E-D2339153D0D7}" type="slidenum">
              <a:rPr lang="en-US" smtClean="0"/>
              <a:t>3</a:t>
            </a:fld>
            <a:endParaRPr lang="en-US"/>
          </a:p>
        </p:txBody>
      </p:sp>
    </p:spTree>
    <p:extLst>
      <p:ext uri="{BB962C8B-B14F-4D97-AF65-F5344CB8AC3E}">
        <p14:creationId xmlns:p14="http://schemas.microsoft.com/office/powerpoint/2010/main" val="3149177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E     2 A     3 B     4 F     5 D     6 C     7 G </a:t>
            </a:r>
          </a:p>
          <a:p>
            <a:r>
              <a:rPr lang="vi-VN" sz="1200" b="0" i="0" kern="1200" dirty="0" smtClean="0">
                <a:solidFill>
                  <a:schemeClr val="tx1"/>
                </a:solidFill>
                <a:effectLst/>
                <a:latin typeface="+mn-lt"/>
                <a:ea typeface="+mn-ea"/>
                <a:cs typeface="+mn-cs"/>
              </a:rPr>
              <a:t>DIMM (Dual In-Line Memory Module): </a:t>
            </a:r>
            <a:r>
              <a:rPr lang="vi-VN" dirty="0" smtClean="0"/>
              <a:t/>
            </a:r>
            <a:br>
              <a:rPr lang="vi-VN" dirty="0" smtClean="0"/>
            </a:br>
            <a:r>
              <a:rPr lang="vi-VN" sz="1200" b="0" i="0" kern="1200" dirty="0" smtClean="0">
                <a:solidFill>
                  <a:schemeClr val="tx1"/>
                </a:solidFill>
                <a:effectLst/>
                <a:latin typeface="+mn-lt"/>
                <a:ea typeface="+mn-ea"/>
                <a:cs typeface="+mn-cs"/>
              </a:rPr>
              <a:t>DIMM là loại có số đường dữ liệu (data path) tiếp xúc với mainboard nhiều gấp đôi so với SIMM (đường dữ liệu không chỉ đơn giản tính số chân) vì khả năng tiếp xúc với mainboard bằng hai đường cạnh độc lập. Các loại RAM như : SDRAM, DDRAM và RDRAM của RAMBUS thuộc loại bộ nhớ DIMM </a:t>
            </a:r>
            <a:endParaRPr lang="en-US" dirty="0"/>
          </a:p>
        </p:txBody>
      </p:sp>
      <p:sp>
        <p:nvSpPr>
          <p:cNvPr id="4" name="Slide Number Placeholder 3"/>
          <p:cNvSpPr>
            <a:spLocks noGrp="1"/>
          </p:cNvSpPr>
          <p:nvPr>
            <p:ph type="sldNum" sz="quarter" idx="10"/>
          </p:nvPr>
        </p:nvSpPr>
        <p:spPr/>
        <p:txBody>
          <a:bodyPr/>
          <a:lstStyle/>
          <a:p>
            <a:fld id="{8D34A6DF-D2AE-4D92-BD5E-D2339153D0D7}" type="slidenum">
              <a:rPr lang="en-US" smtClean="0"/>
              <a:t>4</a:t>
            </a:fld>
            <a:endParaRPr lang="en-US"/>
          </a:p>
        </p:txBody>
      </p:sp>
    </p:spTree>
    <p:extLst>
      <p:ext uri="{BB962C8B-B14F-4D97-AF65-F5344CB8AC3E}">
        <p14:creationId xmlns:p14="http://schemas.microsoft.com/office/powerpoint/2010/main" val="1447405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Graphical User Interface</a:t>
            </a:r>
          </a:p>
          <a:p>
            <a:r>
              <a:rPr lang="en-US" dirty="0" smtClean="0"/>
              <a:t>Drag: </a:t>
            </a:r>
            <a:r>
              <a:rPr lang="en-US" dirty="0" err="1" smtClean="0"/>
              <a:t>kéo</a:t>
            </a:r>
            <a:endParaRPr lang="en-US" dirty="0" smtClean="0"/>
          </a:p>
          <a:p>
            <a:endParaRPr lang="en-US" dirty="0"/>
          </a:p>
        </p:txBody>
      </p:sp>
      <p:sp>
        <p:nvSpPr>
          <p:cNvPr id="4" name="Slide Number Placeholder 3"/>
          <p:cNvSpPr>
            <a:spLocks noGrp="1"/>
          </p:cNvSpPr>
          <p:nvPr>
            <p:ph type="sldNum" sz="quarter" idx="10"/>
          </p:nvPr>
        </p:nvSpPr>
        <p:spPr/>
        <p:txBody>
          <a:bodyPr/>
          <a:lstStyle/>
          <a:p>
            <a:fld id="{8D34A6DF-D2AE-4D92-BD5E-D2339153D0D7}" type="slidenum">
              <a:rPr lang="en-US" smtClean="0"/>
              <a:t>8</a:t>
            </a:fld>
            <a:endParaRPr lang="en-US"/>
          </a:p>
        </p:txBody>
      </p:sp>
    </p:spTree>
    <p:extLst>
      <p:ext uri="{BB962C8B-B14F-4D97-AF65-F5344CB8AC3E}">
        <p14:creationId xmlns:p14="http://schemas.microsoft.com/office/powerpoint/2010/main" val="2484826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(though in some situations, for example, on servers, open source software is quite common). </a:t>
            </a:r>
          </a:p>
          <a:p>
            <a:r>
              <a:rPr lang="en-US" dirty="0" smtClean="0"/>
              <a:t>Some names of open source software may be mentioned, such as Linux (common varieties of which are Ubuntu, SUSE, Red Hat), OpenOffice, </a:t>
            </a:r>
            <a:r>
              <a:rPr lang="en-US" dirty="0" err="1" smtClean="0"/>
              <a:t>Libre</a:t>
            </a:r>
            <a:r>
              <a:rPr lang="en-US" dirty="0" smtClean="0"/>
              <a:t> Office, Android (for mobile phones) and GIMP (an open source alternative to Photoshop). </a:t>
            </a:r>
            <a:endParaRPr lang="en-US" dirty="0"/>
          </a:p>
        </p:txBody>
      </p:sp>
      <p:sp>
        <p:nvSpPr>
          <p:cNvPr id="4" name="Slide Number Placeholder 3"/>
          <p:cNvSpPr>
            <a:spLocks noGrp="1"/>
          </p:cNvSpPr>
          <p:nvPr>
            <p:ph type="sldNum" sz="quarter" idx="10"/>
          </p:nvPr>
        </p:nvSpPr>
        <p:spPr/>
        <p:txBody>
          <a:bodyPr/>
          <a:lstStyle/>
          <a:p>
            <a:fld id="{8D34A6DF-D2AE-4D92-BD5E-D2339153D0D7}" type="slidenum">
              <a:rPr lang="en-US" smtClean="0"/>
              <a:t>17</a:t>
            </a:fld>
            <a:endParaRPr lang="en-US"/>
          </a:p>
        </p:txBody>
      </p:sp>
    </p:spTree>
    <p:extLst>
      <p:ext uri="{BB962C8B-B14F-4D97-AF65-F5344CB8AC3E}">
        <p14:creationId xmlns:p14="http://schemas.microsoft.com/office/powerpoint/2010/main" val="1032696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cheaper training and free support better quality: more features, better looking, fewer bugs (because they pay their developers) more applications available </a:t>
            </a:r>
          </a:p>
          <a:p>
            <a:r>
              <a:rPr lang="en-US" dirty="0" smtClean="0"/>
              <a:t>Suggested answers N4: free  freedom/independence from the vendor  can add features have control over data </a:t>
            </a:r>
            <a:endParaRPr lang="en-US" dirty="0"/>
          </a:p>
        </p:txBody>
      </p:sp>
      <p:sp>
        <p:nvSpPr>
          <p:cNvPr id="4" name="Slide Number Placeholder 3"/>
          <p:cNvSpPr>
            <a:spLocks noGrp="1"/>
          </p:cNvSpPr>
          <p:nvPr>
            <p:ph type="sldNum" sz="quarter" idx="10"/>
          </p:nvPr>
        </p:nvSpPr>
        <p:spPr/>
        <p:txBody>
          <a:bodyPr/>
          <a:lstStyle/>
          <a:p>
            <a:fld id="{8D34A6DF-D2AE-4D92-BD5E-D2339153D0D7}" type="slidenum">
              <a:rPr lang="en-US" smtClean="0"/>
              <a:t>18</a:t>
            </a:fld>
            <a:endParaRPr lang="en-US"/>
          </a:p>
        </p:txBody>
      </p:sp>
    </p:spTree>
    <p:extLst>
      <p:ext uri="{BB962C8B-B14F-4D97-AF65-F5344CB8AC3E}">
        <p14:creationId xmlns:p14="http://schemas.microsoft.com/office/powerpoint/2010/main" val="2599844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latin typeface="Times New Roman" panose="02020603050405020304" pitchFamily="18" charset="0"/>
                <a:cs typeface="Times New Roman" panose="02020603050405020304" pitchFamily="18" charset="0"/>
              </a:rPr>
              <a:t>Chúng</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đọc</a:t>
            </a:r>
            <a:r>
              <a:rPr lang="en-US" sz="1200" dirty="0" smtClean="0">
                <a:latin typeface="Times New Roman" panose="02020603050405020304" pitchFamily="18" charset="0"/>
                <a:cs typeface="Times New Roman" panose="02020603050405020304" pitchFamily="18" charset="0"/>
              </a:rPr>
              <a:t> ‘point’ </a:t>
            </a:r>
            <a:r>
              <a:rPr lang="en-US" sz="1200" dirty="0" err="1" smtClean="0">
                <a:latin typeface="Times New Roman" panose="02020603050405020304" pitchFamily="18" charset="0"/>
                <a:cs typeface="Times New Roman" panose="02020603050405020304" pitchFamily="18" charset="0"/>
              </a:rPr>
              <a:t>cho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điểm</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thập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phân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và</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số</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tiếp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theo.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Chúng</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không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đề</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cập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đến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số</a:t>
            </a:r>
            <a:r>
              <a:rPr lang="en-US" sz="1200" dirty="0" smtClean="0">
                <a:latin typeface="Times New Roman" panose="02020603050405020304" pitchFamily="18" charset="0"/>
                <a:cs typeface="Times New Roman" panose="02020603050405020304" pitchFamily="18" charset="0"/>
              </a:rPr>
              <a:t> 0 </a:t>
            </a:r>
            <a:r>
              <a:rPr lang="en-US" sz="1200" dirty="0" err="1" smtClean="0">
                <a:latin typeface="Times New Roman" panose="02020603050405020304" pitchFamily="18" charset="0"/>
                <a:cs typeface="Times New Roman" panose="02020603050405020304" pitchFamily="18" charset="0"/>
              </a:rPr>
              <a:t>bên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trái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dấu</a:t>
            </a:r>
            <a:r>
              <a:rPr lang="en-US" sz="1200" dirty="0" smtClean="0">
                <a:latin typeface="Times New Roman" panose="02020603050405020304" pitchFamily="18" charset="0"/>
                <a:cs typeface="Times New Roman" panose="02020603050405020304" pitchFamily="18" charset="0"/>
              </a:rPr>
              <a:t> </a:t>
            </a:r>
          </a:p>
          <a:p>
            <a:r>
              <a:rPr lang="en-US" sz="1200" dirty="0" err="1" smtClean="0">
                <a:latin typeface="Times New Roman" panose="02020603050405020304" pitchFamily="18" charset="0"/>
                <a:cs typeface="Times New Roman" panose="02020603050405020304" pitchFamily="18" charset="0"/>
              </a:rPr>
              <a:t>thập</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phân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các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giá</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trị</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hơn</a:t>
            </a:r>
            <a:r>
              <a:rPr lang="en-US" sz="1200" dirty="0" smtClean="0">
                <a:latin typeface="Times New Roman" panose="02020603050405020304" pitchFamily="18" charset="0"/>
                <a:cs typeface="Times New Roman" panose="02020603050405020304" pitchFamily="18" charset="0"/>
              </a:rPr>
              <a:t> 1</a:t>
            </a:r>
          </a:p>
          <a:p>
            <a:r>
              <a:rPr lang="en-US" sz="1200" dirty="0" err="1" smtClean="0">
                <a:latin typeface="Times New Roman" panose="02020603050405020304" pitchFamily="18" charset="0"/>
                <a:cs typeface="Times New Roman" panose="02020603050405020304" pitchFamily="18" charset="0"/>
              </a:rPr>
              <a:t>Để</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thể</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hiện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những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số</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nhỏ</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lớn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chúng</a:t>
            </a:r>
            <a:r>
              <a:rPr lang="en-US" sz="1200" dirty="0" smtClean="0">
                <a:latin typeface="Times New Roman" panose="02020603050405020304" pitchFamily="18" charset="0"/>
                <a:cs typeface="Times New Roman" panose="02020603050405020304" pitchFamily="18" charset="0"/>
              </a:rPr>
              <a:t> ta </a:t>
            </a:r>
            <a:r>
              <a:rPr lang="en-US" sz="1200" dirty="0" err="1" smtClean="0">
                <a:latin typeface="Times New Roman" panose="02020603050405020304" pitchFamily="18" charset="0"/>
                <a:cs typeface="Times New Roman" panose="02020603050405020304" pitchFamily="18" charset="0"/>
              </a:rPr>
              <a:t>thường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sử</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dụng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các</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tiền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tố</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như</a:t>
            </a:r>
            <a:r>
              <a:rPr lang="en-US" sz="1200" dirty="0" smtClean="0">
                <a:latin typeface="Times New Roman" panose="02020603050405020304" pitchFamily="18" charset="0"/>
                <a:cs typeface="Times New Roman" panose="02020603050405020304" pitchFamily="18" charset="0"/>
              </a:rPr>
              <a:t> kilo- </a:t>
            </a:r>
            <a:r>
              <a:rPr lang="en-US" sz="1200" dirty="0" err="1" smtClean="0">
                <a:latin typeface="Times New Roman" panose="02020603050405020304" pitchFamily="18" charset="0"/>
                <a:cs typeface="Times New Roman" panose="02020603050405020304" pitchFamily="18" charset="0"/>
              </a:rPr>
              <a:t>có</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nghĩa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là</a:t>
            </a:r>
            <a:r>
              <a:rPr lang="en-US" sz="1200" dirty="0" smtClean="0">
                <a:latin typeface="Times New Roman" panose="02020603050405020304" pitchFamily="18" charset="0"/>
                <a:cs typeface="Times New Roman" panose="02020603050405020304" pitchFamily="18" charset="0"/>
              </a:rPr>
              <a:t> ‘1000’</a:t>
            </a:r>
          </a:p>
          <a:p>
            <a:endParaRPr lang="en-US" dirty="0"/>
          </a:p>
        </p:txBody>
      </p:sp>
      <p:sp>
        <p:nvSpPr>
          <p:cNvPr id="4" name="Slide Number Placeholder 3"/>
          <p:cNvSpPr>
            <a:spLocks noGrp="1"/>
          </p:cNvSpPr>
          <p:nvPr>
            <p:ph type="sldNum" sz="quarter" idx="10"/>
          </p:nvPr>
        </p:nvSpPr>
        <p:spPr/>
        <p:txBody>
          <a:bodyPr/>
          <a:lstStyle/>
          <a:p>
            <a:fld id="{8D34A6DF-D2AE-4D92-BD5E-D2339153D0D7}" type="slidenum">
              <a:rPr lang="en-US" smtClean="0"/>
              <a:t>19</a:t>
            </a:fld>
            <a:endParaRPr lang="en-US"/>
          </a:p>
        </p:txBody>
      </p:sp>
    </p:spTree>
    <p:extLst>
      <p:ext uri="{BB962C8B-B14F-4D97-AF65-F5344CB8AC3E}">
        <p14:creationId xmlns:p14="http://schemas.microsoft.com/office/powerpoint/2010/main" val="340966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8"/>
          <p:cNvSpPr txBox="1">
            <a:spLocks noChangeArrowheads="1"/>
          </p:cNvSpPr>
          <p:nvPr/>
        </p:nvSpPr>
        <p:spPr bwMode="gray">
          <a:xfrm>
            <a:off x="8026400" y="5934076"/>
            <a:ext cx="377613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sz="2800" b="1" i="1" smtClean="0">
                <a:solidFill>
                  <a:schemeClr val="accent1"/>
                </a:solidFill>
              </a:rPr>
              <a:t>LOGO</a:t>
            </a:r>
          </a:p>
        </p:txBody>
      </p:sp>
      <p:sp>
        <p:nvSpPr>
          <p:cNvPr id="3075" name="Rectangle 3"/>
          <p:cNvSpPr>
            <a:spLocks noGrp="1" noChangeArrowheads="1"/>
          </p:cNvSpPr>
          <p:nvPr>
            <p:ph type="subTitle" idx="1"/>
          </p:nvPr>
        </p:nvSpPr>
        <p:spPr bwMode="gray">
          <a:xfrm>
            <a:off x="3048000" y="3962400"/>
            <a:ext cx="8229600" cy="381000"/>
          </a:xfrm>
        </p:spPr>
        <p:txBody>
          <a:bodyPr/>
          <a:lstStyle>
            <a:lvl1pPr marL="0" indent="0">
              <a:buFont typeface="Wingdings" panose="05000000000000000000" pitchFamily="2" charset="2"/>
              <a:buNone/>
              <a:defRPr sz="2000" b="1"/>
            </a:lvl1pPr>
          </a:lstStyle>
          <a:p>
            <a:pPr lvl="0"/>
            <a:r>
              <a:rPr lang="en-US" noProof="0" smtClean="0"/>
              <a:t>Click to edit Master subtitle style</a:t>
            </a:r>
          </a:p>
        </p:txBody>
      </p:sp>
      <p:sp>
        <p:nvSpPr>
          <p:cNvPr id="3074" name="Rectangle 2"/>
          <p:cNvSpPr>
            <a:spLocks noGrp="1" noChangeArrowheads="1"/>
          </p:cNvSpPr>
          <p:nvPr>
            <p:ph type="ctrTitle"/>
          </p:nvPr>
        </p:nvSpPr>
        <p:spPr>
          <a:xfrm>
            <a:off x="2946400" y="3200401"/>
            <a:ext cx="8534400" cy="682625"/>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800">
                <a:solidFill>
                  <a:schemeClr val="tx1"/>
                </a:solidFill>
              </a:defRPr>
            </a:lvl1pPr>
          </a:lstStyle>
          <a:p>
            <a:pPr lvl="0"/>
            <a:r>
              <a:rPr lang="en-US" noProof="0" smtClean="0"/>
              <a:t>Click to edit Master title style</a:t>
            </a:r>
          </a:p>
        </p:txBody>
      </p:sp>
      <p:sp>
        <p:nvSpPr>
          <p:cNvPr id="5" name="Date Placeholder 4"/>
          <p:cNvSpPr>
            <a:spLocks noGrp="1" noChangeArrowheads="1"/>
          </p:cNvSpPr>
          <p:nvPr>
            <p:ph type="dt" sz="half" idx="10"/>
          </p:nvPr>
        </p:nvSpPr>
        <p:spPr>
          <a:xfrm>
            <a:off x="609600" y="6477001"/>
            <a:ext cx="2844800" cy="244475"/>
          </a:xfrm>
          <a:extLst>
            <a:ext uri="{909E8E84-426E-40DD-AFC4-6F175D3DCCD1}">
              <a14:hiddenFill xmlns:a14="http://schemas.microsoft.com/office/drawing/2010/main">
                <a:solidFill>
                  <a:schemeClr val="accent1"/>
                </a:solidFill>
              </a14:hiddenFill>
            </a:ext>
          </a:extLst>
        </p:spPr>
        <p:txBody>
          <a:bodyPr/>
          <a:lstStyle>
            <a:lvl1pPr>
              <a:defRPr/>
            </a:lvl1pPr>
          </a:lstStyle>
          <a:p>
            <a:fld id="{85C7E700-C528-450B-996D-F6A60ACDE00F}" type="datetimeFigureOut">
              <a:rPr lang="en-US" smtClean="0"/>
              <a:t>3/19/2018</a:t>
            </a:fld>
            <a:endParaRPr lang="en-US"/>
          </a:p>
        </p:txBody>
      </p:sp>
      <p:sp>
        <p:nvSpPr>
          <p:cNvPr id="6" name="Footer Placeholder 5"/>
          <p:cNvSpPr>
            <a:spLocks noGrp="1" noChangeArrowheads="1"/>
          </p:cNvSpPr>
          <p:nvPr>
            <p:ph type="ftr" sz="quarter" idx="11"/>
          </p:nvPr>
        </p:nvSpPr>
        <p:spPr>
          <a:xfrm>
            <a:off x="7907867" y="6384926"/>
            <a:ext cx="3860800" cy="244475"/>
          </a:xfrm>
          <a:extLst>
            <a:ext uri="{909E8E84-426E-40DD-AFC4-6F175D3DCCD1}">
              <a14:hiddenFill xmlns:a14="http://schemas.microsoft.com/office/drawing/2010/main">
                <a:solidFill>
                  <a:schemeClr val="accent1"/>
                </a:solidFill>
              </a14:hiddenFill>
            </a:ext>
          </a:extLst>
        </p:spPr>
        <p:txBody>
          <a:bodyPr/>
          <a:lstStyle>
            <a:lvl1pPr>
              <a:lnSpc>
                <a:spcPct val="90000"/>
              </a:lnSpc>
              <a:spcBef>
                <a:spcPct val="20000"/>
              </a:spcBef>
              <a:buClr>
                <a:schemeClr val="tx2"/>
              </a:buClr>
              <a:buFont typeface="Wingdings" panose="05000000000000000000" pitchFamily="2" charset="2"/>
              <a:buNone/>
              <a:defRPr/>
            </a:lvl1pPr>
          </a:lstStyle>
          <a:p>
            <a:endParaRPr lang="en-US"/>
          </a:p>
        </p:txBody>
      </p:sp>
      <p:sp>
        <p:nvSpPr>
          <p:cNvPr id="7" name="Slide Number Placeholder 6"/>
          <p:cNvSpPr>
            <a:spLocks noGrp="1" noChangeArrowheads="1"/>
          </p:cNvSpPr>
          <p:nvPr>
            <p:ph type="sldNum" sz="quarter" idx="12"/>
          </p:nvPr>
        </p:nvSpPr>
        <p:spPr>
          <a:xfrm>
            <a:off x="4165600" y="6477001"/>
            <a:ext cx="2438400" cy="244475"/>
          </a:xfrm>
          <a:extLst>
            <a:ext uri="{909E8E84-426E-40DD-AFC4-6F175D3DCCD1}">
              <a14:hiddenFill xmlns:a14="http://schemas.microsoft.com/office/drawing/2010/main">
                <a:solidFill>
                  <a:schemeClr val="accent1"/>
                </a:solidFill>
              </a14:hiddenFill>
            </a:ext>
          </a:extLst>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1223158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5C7E700-C528-450B-996D-F6A60ACDE00F}" type="datetimeFigureOut">
              <a:rPr lang="en-US" smtClean="0"/>
              <a:t>3/19/2018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307835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7000" y="350838"/>
            <a:ext cx="27686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11200" y="350838"/>
            <a:ext cx="8102600" cy="55927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5C7E700-C528-450B-996D-F6A60ACDE00F}" type="datetimeFigureOut">
              <a:rPr lang="en-US" smtClean="0"/>
              <a:t>3/19/2018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1067829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38400" y="350838"/>
            <a:ext cx="9245600"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11200" y="1219200"/>
            <a:ext cx="11074400" cy="4724400"/>
          </a:xfrm>
        </p:spPr>
        <p:txBody>
          <a:bodyPr/>
          <a:lstStyle/>
          <a:p>
            <a:pPr lvl="0"/>
            <a:r>
              <a:rPr lang="en-US" noProof="0" smtClean="0"/>
              <a:t>Click icon to add table</a:t>
            </a:r>
          </a:p>
        </p:txBody>
      </p:sp>
      <p:sp>
        <p:nvSpPr>
          <p:cNvPr id="4" name="Rectangle 4"/>
          <p:cNvSpPr>
            <a:spLocks noGrp="1" noChangeArrowheads="1"/>
          </p:cNvSpPr>
          <p:nvPr>
            <p:ph type="dt" sz="half" idx="10"/>
          </p:nvPr>
        </p:nvSpPr>
        <p:spPr>
          <a:ln/>
        </p:spPr>
        <p:txBody>
          <a:bodyPr/>
          <a:lstStyle>
            <a:lvl1pPr>
              <a:defRPr/>
            </a:lvl1pPr>
          </a:lstStyle>
          <a:p>
            <a:fld id="{85C7E700-C528-450B-996D-F6A60ACDE00F}" type="datetimeFigureOut">
              <a:rPr lang="en-US" smtClean="0"/>
              <a:t>3/19/2018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3523712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5C7E700-C528-450B-996D-F6A60ACDE00F}" type="datetimeFigureOut">
              <a:rPr lang="en-US" smtClean="0"/>
              <a:t>3/19/2018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192709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fld id="{85C7E700-C528-450B-996D-F6A60ACDE00F}" type="datetimeFigureOut">
              <a:rPr lang="en-US" smtClean="0"/>
              <a:t>3/19/2018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3077239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1200" y="1219200"/>
            <a:ext cx="5435600" cy="4724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50000" y="1219200"/>
            <a:ext cx="5435600" cy="4724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85C7E700-C528-450B-996D-F6A60ACDE00F}" type="datetimeFigureOut">
              <a:rPr lang="en-US" smtClean="0"/>
              <a:t>3/19/2018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3380092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85C7E700-C528-450B-996D-F6A60ACDE00F}" type="datetimeFigureOut">
              <a:rPr lang="en-US" smtClean="0"/>
              <a:t>3/19/2018</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50724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85C7E700-C528-450B-996D-F6A60ACDE00F}" type="datetimeFigureOut">
              <a:rPr lang="en-US" smtClean="0"/>
              <a:t>3/19/2018</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243977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5C7E700-C528-450B-996D-F6A60ACDE00F}" type="datetimeFigureOut">
              <a:rPr lang="en-US" smtClean="0"/>
              <a:t>3/19/2018</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4095529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fld id="{85C7E700-C528-450B-996D-F6A60ACDE00F}" type="datetimeFigureOut">
              <a:rPr lang="en-US" smtClean="0"/>
              <a:t>3/19/2018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2086563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fld id="{85C7E700-C528-450B-996D-F6A60ACDE00F}" type="datetimeFigureOut">
              <a:rPr lang="en-US" smtClean="0"/>
              <a:t>3/19/2018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CC1464E-6D88-4B3B-B110-21EE56EA8D37}" type="slidenum">
              <a:rPr lang="en-US" smtClean="0"/>
              <a:t>‹#›</a:t>
            </a:fld>
            <a:endParaRPr lang="en-US"/>
          </a:p>
        </p:txBody>
      </p:sp>
    </p:spTree>
    <p:extLst>
      <p:ext uri="{BB962C8B-B14F-4D97-AF65-F5344CB8AC3E}">
        <p14:creationId xmlns:p14="http://schemas.microsoft.com/office/powerpoint/2010/main" val="291136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74" name="Rectangle 50"/>
          <p:cNvSpPr>
            <a:spLocks noChangeArrowheads="1"/>
          </p:cNvSpPr>
          <p:nvPr/>
        </p:nvSpPr>
        <p:spPr bwMode="gray">
          <a:xfrm>
            <a:off x="2844800" y="381000"/>
            <a:ext cx="9347200" cy="533400"/>
          </a:xfrm>
          <a:prstGeom prst="rect">
            <a:avLst/>
          </a:prstGeom>
          <a:gradFill rotWithShape="1">
            <a:gsLst>
              <a:gs pos="0">
                <a:schemeClr val="accent1">
                  <a:gamma/>
                  <a:tint val="0"/>
                  <a:invGamma/>
                </a:schemeClr>
              </a:gs>
              <a:gs pos="100000">
                <a:schemeClr val="accent1">
                  <a:alpha val="32001"/>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sz="1800"/>
          </a:p>
        </p:txBody>
      </p:sp>
      <p:sp>
        <p:nvSpPr>
          <p:cNvPr id="1075" name="Rectangle 51"/>
          <p:cNvSpPr>
            <a:spLocks noChangeArrowheads="1"/>
          </p:cNvSpPr>
          <p:nvPr/>
        </p:nvSpPr>
        <p:spPr bwMode="gray">
          <a:xfrm>
            <a:off x="2641600" y="457200"/>
            <a:ext cx="9550400" cy="381000"/>
          </a:xfrm>
          <a:prstGeom prst="rect">
            <a:avLst/>
          </a:prstGeom>
          <a:gradFill rotWithShape="1">
            <a:gsLst>
              <a:gs pos="0">
                <a:schemeClr val="accent1">
                  <a:gamma/>
                  <a:tint val="0"/>
                  <a:invGamma/>
                </a:schemeClr>
              </a:gs>
              <a:gs pos="100000">
                <a:schemeClr val="accent1">
                  <a:alpha val="32001"/>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sz="1800"/>
          </a:p>
        </p:txBody>
      </p:sp>
      <p:sp>
        <p:nvSpPr>
          <p:cNvPr id="1028" name="Rectangle 3"/>
          <p:cNvSpPr>
            <a:spLocks noGrp="1" noChangeArrowheads="1"/>
          </p:cNvSpPr>
          <p:nvPr>
            <p:ph type="body" idx="1"/>
          </p:nvPr>
        </p:nvSpPr>
        <p:spPr bwMode="auto">
          <a:xfrm>
            <a:off x="711200" y="1219200"/>
            <a:ext cx="11074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white">
          <a:xfrm>
            <a:off x="406400" y="6553200"/>
            <a:ext cx="2844800" cy="22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bg1"/>
                </a:solidFill>
              </a:defRPr>
            </a:lvl1pPr>
          </a:lstStyle>
          <a:p>
            <a:fld id="{85C7E700-C528-450B-996D-F6A60ACDE00F}" type="datetimeFigureOut">
              <a:rPr lang="en-US" smtClean="0"/>
              <a:t>3/19/2018</a:t>
            </a:fld>
            <a:endParaRPr lang="en-US"/>
          </a:p>
        </p:txBody>
      </p:sp>
      <p:sp>
        <p:nvSpPr>
          <p:cNvPr id="1029" name="Rectangle 5"/>
          <p:cNvSpPr>
            <a:spLocks noGrp="1" noChangeArrowheads="1"/>
          </p:cNvSpPr>
          <p:nvPr>
            <p:ph type="ftr" sz="quarter" idx="3"/>
          </p:nvPr>
        </p:nvSpPr>
        <p:spPr bwMode="white">
          <a:xfrm>
            <a:off x="7924800" y="6324600"/>
            <a:ext cx="3860800" cy="22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bg1"/>
                </a:solidFill>
              </a:defRPr>
            </a:lvl1pPr>
          </a:lstStyle>
          <a:p>
            <a:endParaRPr lang="en-US"/>
          </a:p>
        </p:txBody>
      </p:sp>
      <p:sp>
        <p:nvSpPr>
          <p:cNvPr id="1030" name="Rectangle 6"/>
          <p:cNvSpPr>
            <a:spLocks noGrp="1" noChangeArrowheads="1"/>
          </p:cNvSpPr>
          <p:nvPr>
            <p:ph type="sldNum" sz="quarter" idx="4"/>
          </p:nvPr>
        </p:nvSpPr>
        <p:spPr bwMode="white">
          <a:xfrm>
            <a:off x="3962400" y="6553200"/>
            <a:ext cx="2844800" cy="22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bg1"/>
                </a:solidFill>
              </a:defRPr>
            </a:lvl1pPr>
          </a:lstStyle>
          <a:p>
            <a:fld id="{DCC1464E-6D88-4B3B-B110-21EE56EA8D37}" type="slidenum">
              <a:rPr lang="en-US" smtClean="0"/>
              <a:t>‹#›</a:t>
            </a:fld>
            <a:endParaRPr lang="en-US"/>
          </a:p>
        </p:txBody>
      </p:sp>
      <p:sp>
        <p:nvSpPr>
          <p:cNvPr id="1032" name="Rectangle 2"/>
          <p:cNvSpPr>
            <a:spLocks noGrp="1" noChangeArrowheads="1"/>
          </p:cNvSpPr>
          <p:nvPr>
            <p:ph type="title"/>
          </p:nvPr>
        </p:nvSpPr>
        <p:spPr bwMode="gray">
          <a:xfrm>
            <a:off x="2438400" y="350838"/>
            <a:ext cx="92456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3" name="Text Box 45"/>
          <p:cNvSpPr txBox="1">
            <a:spLocks noChangeArrowheads="1"/>
          </p:cNvSpPr>
          <p:nvPr/>
        </p:nvSpPr>
        <p:spPr bwMode="white">
          <a:xfrm>
            <a:off x="9594851" y="5943601"/>
            <a:ext cx="2190749"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sz="2800" b="1" i="1" smtClean="0">
                <a:solidFill>
                  <a:schemeClr val="accent1"/>
                </a:solidFill>
              </a:rPr>
              <a:t>LOGO</a:t>
            </a:r>
          </a:p>
        </p:txBody>
      </p:sp>
    </p:spTree>
    <p:extLst>
      <p:ext uri="{BB962C8B-B14F-4D97-AF65-F5344CB8AC3E}">
        <p14:creationId xmlns:p14="http://schemas.microsoft.com/office/powerpoint/2010/main" val="513659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3200" b="1" kern="1200">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panose="020B0604020202020204" pitchFamily="34" charset="0"/>
        </a:defRPr>
      </a:lvl2pPr>
      <a:lvl3pPr algn="l" rtl="0" eaLnBrk="1" fontAlgn="base" hangingPunct="1">
        <a:spcBef>
          <a:spcPct val="0"/>
        </a:spcBef>
        <a:spcAft>
          <a:spcPct val="0"/>
        </a:spcAft>
        <a:defRPr sz="3200" b="1">
          <a:solidFill>
            <a:schemeClr val="tx2"/>
          </a:solidFill>
          <a:latin typeface="Arial" panose="020B0604020202020204" pitchFamily="34" charset="0"/>
        </a:defRPr>
      </a:lvl3pPr>
      <a:lvl4pPr algn="l" rtl="0" eaLnBrk="1" fontAlgn="base" hangingPunct="1">
        <a:spcBef>
          <a:spcPct val="0"/>
        </a:spcBef>
        <a:spcAft>
          <a:spcPct val="0"/>
        </a:spcAft>
        <a:defRPr sz="3200" b="1">
          <a:solidFill>
            <a:schemeClr val="tx2"/>
          </a:solidFill>
          <a:latin typeface="Arial" panose="020B0604020202020204" pitchFamily="34" charset="0"/>
        </a:defRPr>
      </a:lvl4pPr>
      <a:lvl5pPr algn="l" rtl="0" eaLnBrk="1" fontAlgn="base" hangingPunct="1">
        <a:spcBef>
          <a:spcPct val="0"/>
        </a:spcBef>
        <a:spcAft>
          <a:spcPct val="0"/>
        </a:spcAft>
        <a:defRPr sz="3200" b="1">
          <a:solidFill>
            <a:schemeClr val="tx2"/>
          </a:solidFill>
          <a:latin typeface="Arial" panose="020B0604020202020204" pitchFamily="34" charset="0"/>
        </a:defRPr>
      </a:lvl5pPr>
      <a:lvl6pPr marL="457200" algn="l" rtl="0" eaLnBrk="1" fontAlgn="base" hangingPunct="1">
        <a:spcBef>
          <a:spcPct val="0"/>
        </a:spcBef>
        <a:spcAft>
          <a:spcPct val="0"/>
        </a:spcAft>
        <a:defRPr sz="3200" b="1">
          <a:solidFill>
            <a:schemeClr val="tx2"/>
          </a:solidFill>
          <a:latin typeface="Arial" panose="020B0604020202020204" pitchFamily="34" charset="0"/>
        </a:defRPr>
      </a:lvl6pPr>
      <a:lvl7pPr marL="914400" algn="l" rtl="0" eaLnBrk="1" fontAlgn="base" hangingPunct="1">
        <a:spcBef>
          <a:spcPct val="0"/>
        </a:spcBef>
        <a:spcAft>
          <a:spcPct val="0"/>
        </a:spcAft>
        <a:defRPr sz="3200" b="1">
          <a:solidFill>
            <a:schemeClr val="tx2"/>
          </a:solidFill>
          <a:latin typeface="Arial" panose="020B0604020202020204" pitchFamily="34" charset="0"/>
        </a:defRPr>
      </a:lvl7pPr>
      <a:lvl8pPr marL="1371600" algn="l" rtl="0" eaLnBrk="1" fontAlgn="base" hangingPunct="1">
        <a:spcBef>
          <a:spcPct val="0"/>
        </a:spcBef>
        <a:spcAft>
          <a:spcPct val="0"/>
        </a:spcAft>
        <a:defRPr sz="3200" b="1">
          <a:solidFill>
            <a:schemeClr val="tx2"/>
          </a:solidFill>
          <a:latin typeface="Arial" panose="020B0604020202020204" pitchFamily="34" charset="0"/>
        </a:defRPr>
      </a:lvl8pPr>
      <a:lvl9pPr marL="1828800" algn="l" rtl="0" eaLnBrk="1" fontAlgn="base" hangingPunct="1">
        <a:spcBef>
          <a:spcPct val="0"/>
        </a:spcBef>
        <a:spcAft>
          <a:spcPct val="0"/>
        </a:spcAft>
        <a:defRPr sz="3200" b="1">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lr>
          <a:schemeClr val="tx2"/>
        </a:buClr>
        <a:buFont typeface="Wingdings" panose="05000000000000000000" pitchFamily="2" charset="2"/>
        <a:buChar char="§"/>
        <a:defRPr sz="2800" kern="1200">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anose="05000000000000000000" pitchFamily="2" charset="2"/>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ftr" sz="quarter" idx="11"/>
          </p:nvPr>
        </p:nvSpPr>
        <p:spPr>
          <a:xfrm>
            <a:off x="7980817" y="6384926"/>
            <a:ext cx="3860800" cy="244475"/>
          </a:xfrm>
          <a:noFill/>
        </p:spPr>
        <p:txBody>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buFont typeface="Wingdings" panose="05000000000000000000" pitchFamily="2" charset="2"/>
              <a:buNone/>
            </a:pPr>
            <a:r>
              <a:rPr lang="en-US" altLang="en-US" sz="1200" dirty="0" err="1" smtClean="0">
                <a:solidFill>
                  <a:schemeClr val="bg1"/>
                </a:solidFill>
              </a:rPr>
              <a:t>Đại</a:t>
            </a:r>
            <a:r>
              <a:rPr lang="en-US" altLang="en-US" sz="1200" dirty="0" smtClean="0">
                <a:solidFill>
                  <a:schemeClr val="bg1"/>
                </a:solidFill>
              </a:rPr>
              <a:t> </a:t>
            </a:r>
            <a:r>
              <a:rPr lang="en-US" altLang="en-US" sz="1200" dirty="0" err="1" smtClean="0">
                <a:solidFill>
                  <a:schemeClr val="bg1"/>
                </a:solidFill>
              </a:rPr>
              <a:t>học</a:t>
            </a:r>
            <a:r>
              <a:rPr lang="en-US" altLang="en-US" sz="1200" dirty="0" smtClean="0">
                <a:solidFill>
                  <a:schemeClr val="bg1"/>
                </a:solidFill>
              </a:rPr>
              <a:t> GTVT-</a:t>
            </a:r>
            <a:r>
              <a:rPr lang="en-US" altLang="en-US" sz="1200" dirty="0" err="1" smtClean="0">
                <a:solidFill>
                  <a:schemeClr val="bg1"/>
                </a:solidFill>
              </a:rPr>
              <a:t>phân</a:t>
            </a:r>
            <a:r>
              <a:rPr lang="en-US" altLang="en-US" sz="1200" dirty="0" smtClean="0">
                <a:solidFill>
                  <a:schemeClr val="bg1"/>
                </a:solidFill>
              </a:rPr>
              <a:t> </a:t>
            </a:r>
            <a:r>
              <a:rPr lang="en-US" altLang="en-US" sz="1200" dirty="0" err="1" smtClean="0">
                <a:solidFill>
                  <a:schemeClr val="bg1"/>
                </a:solidFill>
              </a:rPr>
              <a:t>hiệu</a:t>
            </a:r>
            <a:r>
              <a:rPr lang="en-US" altLang="en-US" sz="1200" dirty="0" smtClean="0">
                <a:solidFill>
                  <a:schemeClr val="bg1"/>
                </a:solidFill>
              </a:rPr>
              <a:t> </a:t>
            </a:r>
            <a:r>
              <a:rPr lang="en-US" altLang="en-US" sz="1200" dirty="0" err="1" smtClean="0">
                <a:solidFill>
                  <a:schemeClr val="bg1"/>
                </a:solidFill>
              </a:rPr>
              <a:t>tại</a:t>
            </a:r>
            <a:r>
              <a:rPr lang="en-US" altLang="en-US" sz="1200" dirty="0" smtClean="0">
                <a:solidFill>
                  <a:schemeClr val="bg1"/>
                </a:solidFill>
              </a:rPr>
              <a:t> TP-HCM</a:t>
            </a:r>
            <a:endParaRPr lang="en-US" altLang="en-US" sz="1200" dirty="0">
              <a:solidFill>
                <a:schemeClr val="bg1"/>
              </a:solidFill>
            </a:endParaRPr>
          </a:p>
        </p:txBody>
      </p:sp>
      <p:sp>
        <p:nvSpPr>
          <p:cNvPr id="3075" name="Rectangle 4"/>
          <p:cNvSpPr>
            <a:spLocks noGrp="1" noChangeArrowheads="1"/>
          </p:cNvSpPr>
          <p:nvPr>
            <p:ph type="ctrTitle"/>
          </p:nvPr>
        </p:nvSpPr>
        <p:spPr/>
        <p:txBody>
          <a:bodyPr/>
          <a:lstStyle/>
          <a:p>
            <a:pPr eaLnBrk="1" hangingPunct="1"/>
            <a:r>
              <a:rPr lang="en-US" altLang="en-US" sz="4400" b="0" dirty="0" smtClean="0"/>
              <a:t>Unit 2: IT System</a:t>
            </a:r>
            <a:endParaRPr lang="en-US" altLang="en-US" sz="4400" dirty="0"/>
          </a:p>
        </p:txBody>
      </p:sp>
      <p:sp>
        <p:nvSpPr>
          <p:cNvPr id="3076" name="Rectangle 5"/>
          <p:cNvSpPr>
            <a:spLocks noGrp="1" noChangeArrowheads="1"/>
          </p:cNvSpPr>
          <p:nvPr>
            <p:ph type="subTitle" idx="1"/>
          </p:nvPr>
        </p:nvSpPr>
        <p:spPr>
          <a:xfrm>
            <a:off x="5798371" y="4235279"/>
            <a:ext cx="3048000" cy="381000"/>
          </a:xfrm>
        </p:spPr>
        <p:txBody>
          <a:bodyPr/>
          <a:lstStyle/>
          <a:p>
            <a:pPr algn="ctr" eaLnBrk="1" hangingPunct="1"/>
            <a:r>
              <a:rPr lang="en-US" altLang="en-US" b="0" dirty="0" smtClean="0"/>
              <a:t>Team 8:</a:t>
            </a:r>
          </a:p>
        </p:txBody>
      </p:sp>
      <p:sp>
        <p:nvSpPr>
          <p:cNvPr id="2" name="TextBox 1"/>
          <p:cNvSpPr txBox="1"/>
          <p:nvPr/>
        </p:nvSpPr>
        <p:spPr>
          <a:xfrm>
            <a:off x="5798371" y="4724223"/>
            <a:ext cx="3713779" cy="1200329"/>
          </a:xfrm>
          <a:prstGeom prst="rect">
            <a:avLst/>
          </a:prstGeom>
          <a:noFill/>
        </p:spPr>
        <p:txBody>
          <a:bodyPr wrap="square" rtlCol="0">
            <a:spAutoFit/>
          </a:bodyPr>
          <a:lstStyle/>
          <a:p>
            <a:pPr marL="285750" indent="-285750">
              <a:buFont typeface="Wingdings" panose="05000000000000000000" pitchFamily="2" charset="2"/>
              <a:buChar char="v"/>
            </a:pPr>
            <a:r>
              <a:rPr lang="en-US" dirty="0" err="1" smtClean="0"/>
              <a:t>Bùi</a:t>
            </a:r>
            <a:r>
              <a:rPr lang="en-US" dirty="0" smtClean="0"/>
              <a:t> </a:t>
            </a:r>
            <a:r>
              <a:rPr lang="en-US" dirty="0" err="1" smtClean="0"/>
              <a:t>Đức</a:t>
            </a:r>
            <a:r>
              <a:rPr lang="en-US" dirty="0" smtClean="0"/>
              <a:t> Giang-5551074015</a:t>
            </a:r>
          </a:p>
          <a:p>
            <a:pPr marL="285750" indent="-285750">
              <a:buFont typeface="Wingdings" panose="05000000000000000000" pitchFamily="2" charset="2"/>
              <a:buChar char="v"/>
            </a:pPr>
            <a:r>
              <a:rPr lang="en-US" dirty="0" err="1" smtClean="0"/>
              <a:t>Ngô</a:t>
            </a:r>
            <a:r>
              <a:rPr lang="en-US" dirty="0" smtClean="0"/>
              <a:t> Cao </a:t>
            </a:r>
            <a:r>
              <a:rPr lang="en-US" dirty="0" err="1" smtClean="0"/>
              <a:t>Kỳ</a:t>
            </a:r>
            <a:r>
              <a:rPr lang="en-US" dirty="0" smtClean="0"/>
              <a:t>- 5551074024</a:t>
            </a:r>
          </a:p>
          <a:p>
            <a:pPr marL="285750" indent="-285750">
              <a:buFont typeface="Wingdings" panose="05000000000000000000" pitchFamily="2" charset="2"/>
              <a:buChar char="v"/>
            </a:pPr>
            <a:r>
              <a:rPr lang="en-US" dirty="0" err="1" smtClean="0"/>
              <a:t>Ngô</a:t>
            </a:r>
            <a:r>
              <a:rPr lang="en-US" dirty="0" smtClean="0"/>
              <a:t> </a:t>
            </a:r>
            <a:r>
              <a:rPr lang="en-US" dirty="0" err="1" smtClean="0"/>
              <a:t>Thị</a:t>
            </a:r>
            <a:r>
              <a:rPr lang="en-US" dirty="0" smtClean="0"/>
              <a:t> </a:t>
            </a:r>
            <a:r>
              <a:rPr lang="en-US" dirty="0" err="1" smtClean="0"/>
              <a:t>Mỹ</a:t>
            </a:r>
            <a:r>
              <a:rPr lang="en-US" dirty="0" smtClean="0"/>
              <a:t> </a:t>
            </a:r>
            <a:r>
              <a:rPr lang="en-US" dirty="0" err="1" smtClean="0"/>
              <a:t>Ngọc</a:t>
            </a:r>
            <a:r>
              <a:rPr lang="en-US" dirty="0" smtClean="0"/>
              <a:t>- 5551074033</a:t>
            </a:r>
          </a:p>
          <a:p>
            <a:pPr marL="285750" indent="-285750">
              <a:buFont typeface="Wingdings" panose="05000000000000000000" pitchFamily="2" charset="2"/>
              <a:buChar char="v"/>
            </a:pPr>
            <a:r>
              <a:rPr lang="en-US" dirty="0" err="1" smtClean="0"/>
              <a:t>Võ</a:t>
            </a:r>
            <a:r>
              <a:rPr lang="en-US" dirty="0" smtClean="0"/>
              <a:t> </a:t>
            </a:r>
            <a:r>
              <a:rPr lang="en-US" dirty="0" err="1" smtClean="0"/>
              <a:t>Đại</a:t>
            </a:r>
            <a:r>
              <a:rPr lang="en-US" dirty="0" smtClean="0"/>
              <a:t> </a:t>
            </a:r>
            <a:r>
              <a:rPr lang="en-US" dirty="0" err="1" smtClean="0"/>
              <a:t>Triều</a:t>
            </a:r>
            <a:r>
              <a:rPr lang="en-US" dirty="0" smtClean="0"/>
              <a:t>- 5551074046</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217" y="5604734"/>
            <a:ext cx="1857450" cy="780192"/>
          </a:xfrm>
          <a:prstGeom prst="rect">
            <a:avLst/>
          </a:prstGeom>
        </p:spPr>
      </p:pic>
    </p:spTree>
    <p:extLst>
      <p:ext uri="{BB962C8B-B14F-4D97-AF65-F5344CB8AC3E}">
        <p14:creationId xmlns:p14="http://schemas.microsoft.com/office/powerpoint/2010/main" val="3108670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Multimedia hardware</a:t>
            </a:r>
            <a:endParaRPr lang="en-US" dirty="0"/>
          </a:p>
        </p:txBody>
      </p:sp>
      <p:sp>
        <p:nvSpPr>
          <p:cNvPr id="3" name="Content Placeholder 2"/>
          <p:cNvSpPr>
            <a:spLocks noGrp="1"/>
          </p:cNvSpPr>
          <p:nvPr>
            <p:ph idx="1"/>
          </p:nvPr>
        </p:nvSpPr>
        <p:spPr/>
        <p:txBody>
          <a:bodyPr/>
          <a:lstStyle/>
          <a:p>
            <a:pPr marL="0" indent="0">
              <a:buNone/>
            </a:pPr>
            <a:r>
              <a:rPr lang="en-US" sz="2200" u="sng" dirty="0" smtClean="0">
                <a:solidFill>
                  <a:schemeClr val="tx1"/>
                </a:solidFill>
                <a:latin typeface="Times New Roman" panose="02020603050405020304" pitchFamily="18" charset="0"/>
                <a:cs typeface="Times New Roman" panose="02020603050405020304" pitchFamily="18" charset="0"/>
              </a:rPr>
              <a:t>Vocabulary</a:t>
            </a:r>
          </a:p>
          <a:p>
            <a:pPr marL="0" indent="0">
              <a:buNone/>
            </a:pPr>
            <a:r>
              <a:rPr lang="en-US" sz="2200" u="sng" dirty="0" smtClean="0">
                <a:solidFill>
                  <a:schemeClr val="tx1"/>
                </a:solidFill>
                <a:latin typeface="Times New Roman" panose="02020603050405020304" pitchFamily="18" charset="0"/>
                <a:cs typeface="Times New Roman" panose="02020603050405020304" pitchFamily="18" charset="0"/>
              </a:rPr>
              <a:t>N2.Label the photos with the multimedia equipment in the box:</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1 speakers     2 projector     3 headphones  4 virtual reality goggles (</a:t>
            </a:r>
            <a:r>
              <a:rPr lang="en-US" sz="2200" dirty="0" err="1" smtClean="0">
                <a:solidFill>
                  <a:schemeClr val="tx1"/>
                </a:solidFill>
                <a:latin typeface="Times New Roman" panose="02020603050405020304" pitchFamily="18" charset="0"/>
                <a:cs typeface="Times New Roman" panose="02020603050405020304" pitchFamily="18" charset="0"/>
              </a:rPr>
              <a:t>kính</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thực</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tế</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ảo</a:t>
            </a:r>
            <a:r>
              <a:rPr lang="en-US" sz="2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5 microphone  6 video camera     7 webcam </a:t>
            </a:r>
          </a:p>
          <a:p>
            <a:pPr marL="0" indent="0">
              <a:buNone/>
            </a:pPr>
            <a:r>
              <a:rPr lang="en-US" sz="2200" u="sng" dirty="0" smtClean="0">
                <a:solidFill>
                  <a:schemeClr val="tx1"/>
                </a:solidFill>
                <a:latin typeface="Times New Roman" panose="02020603050405020304" pitchFamily="18" charset="0"/>
                <a:cs typeface="Times New Roman" panose="02020603050405020304" pitchFamily="18" charset="0"/>
              </a:rPr>
              <a:t>N3.Work in pair</a:t>
            </a:r>
          </a:p>
          <a:p>
            <a:pPr marL="0" indent="0">
              <a:buNone/>
            </a:pPr>
            <a:r>
              <a:rPr lang="en-US" sz="2200" u="sng" dirty="0" smtClean="0">
                <a:solidFill>
                  <a:schemeClr val="tx1"/>
                </a:solidFill>
                <a:latin typeface="Times New Roman" panose="02020603050405020304" pitchFamily="18" charset="0"/>
                <a:cs typeface="Times New Roman" panose="02020603050405020304" pitchFamily="18" charset="0"/>
              </a:rPr>
              <a:t>N4.Read the email and answer the question.</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He wants to connect a projector to a laptop. </a:t>
            </a:r>
            <a:endParaRPr lang="en-US" sz="22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9317" y="5693634"/>
            <a:ext cx="1857450" cy="780192"/>
          </a:xfrm>
          <a:prstGeom prst="rect">
            <a:avLst/>
          </a:prstGeom>
        </p:spPr>
      </p:pic>
    </p:spTree>
    <p:extLst>
      <p:ext uri="{BB962C8B-B14F-4D97-AF65-F5344CB8AC3E}">
        <p14:creationId xmlns:p14="http://schemas.microsoft.com/office/powerpoint/2010/main" val="7800250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iterate type="lt">
                                    <p:tmPct val="0"/>
                                  </p:iterate>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5" presetClass="emph" presetSubtype="0" nodeType="afterEffect">
                                  <p:stCondLst>
                                    <p:cond delay="0"/>
                                  </p:stCondLst>
                                  <p:iterate type="lt">
                                    <p:tmAbs val="25"/>
                                  </p:iterate>
                                  <p:childTnLst>
                                    <p:set>
                                      <p:cBhvr override="childStyle">
                                        <p:cTn id="11" dur="indefinite"/>
                                        <p:tgtEl>
                                          <p:spTgt spid="3">
                                            <p:txEl>
                                              <p:pRg st="6" end="6"/>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1" name="Group 77"/>
          <p:cNvGrpSpPr>
            <a:grpSpLocks/>
          </p:cNvGrpSpPr>
          <p:nvPr/>
        </p:nvGrpSpPr>
        <p:grpSpPr bwMode="auto">
          <a:xfrm>
            <a:off x="745157" y="1667411"/>
            <a:ext cx="10700286" cy="4286025"/>
            <a:chOff x="575" y="1596"/>
            <a:chExt cx="3501" cy="2340"/>
          </a:xfrm>
        </p:grpSpPr>
        <p:sp>
          <p:nvSpPr>
            <p:cNvPr id="7172" name="AutoShape 78"/>
            <p:cNvSpPr>
              <a:spLocks noChangeArrowheads="1"/>
            </p:cNvSpPr>
            <p:nvPr/>
          </p:nvSpPr>
          <p:spPr bwMode="gray">
            <a:xfrm>
              <a:off x="576" y="1723"/>
              <a:ext cx="880" cy="2213"/>
            </a:xfrm>
            <a:prstGeom prst="roundRect">
              <a:avLst>
                <a:gd name="adj" fmla="val 4690"/>
              </a:avLst>
            </a:prstGeom>
            <a:noFill/>
            <a:ln w="57150">
              <a:solidFill>
                <a:srgbClr val="88CE58"/>
              </a:solidFill>
              <a:round/>
              <a:headEnd/>
              <a:tailEnd/>
            </a:ln>
            <a:effectLst/>
            <a:extLst>
              <a:ext uri="{909E8E84-426E-40DD-AFC4-6F175D3DCCD1}">
                <a14:hiddenFill xmlns:a14="http://schemas.microsoft.com/office/drawing/2010/main">
                  <a:solidFill>
                    <a:srgbClr val="D2D8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7173" name="AutoShape 79"/>
            <p:cNvSpPr>
              <a:spLocks noChangeArrowheads="1"/>
            </p:cNvSpPr>
            <p:nvPr/>
          </p:nvSpPr>
          <p:spPr bwMode="gray">
            <a:xfrm>
              <a:off x="585" y="1644"/>
              <a:ext cx="876" cy="181"/>
            </a:xfrm>
            <a:prstGeom prst="roundRect">
              <a:avLst>
                <a:gd name="adj" fmla="val 50000"/>
              </a:avLst>
            </a:prstGeom>
            <a:gradFill rotWithShape="1">
              <a:gsLst>
                <a:gs pos="0">
                  <a:srgbClr val="66B828"/>
                </a:gs>
                <a:gs pos="100000">
                  <a:srgbClr val="2F611D"/>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7174" name="AutoShape 80"/>
            <p:cNvSpPr>
              <a:spLocks noChangeArrowheads="1"/>
            </p:cNvSpPr>
            <p:nvPr/>
          </p:nvSpPr>
          <p:spPr bwMode="gray">
            <a:xfrm flipH="1">
              <a:off x="1334" y="1682"/>
              <a:ext cx="45" cy="91"/>
            </a:xfrm>
            <a:prstGeom prst="octagon">
              <a:avLst>
                <a:gd name="adj" fmla="val 29287"/>
              </a:avLst>
            </a:prstGeom>
            <a:gradFill rotWithShape="1">
              <a:gsLst>
                <a:gs pos="0">
                  <a:srgbClr val="2F611D"/>
                </a:gs>
                <a:gs pos="100000">
                  <a:srgbClr val="162D0D"/>
                </a:gs>
              </a:gsLst>
              <a:path path="shape">
                <a:fillToRect l="50000" t="50000" r="50000" b="50000"/>
              </a:path>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7175" name="AutoShape 81"/>
            <p:cNvSpPr>
              <a:spLocks noChangeArrowheads="1"/>
            </p:cNvSpPr>
            <p:nvPr/>
          </p:nvSpPr>
          <p:spPr bwMode="gray">
            <a:xfrm flipH="1">
              <a:off x="662" y="1678"/>
              <a:ext cx="46" cy="91"/>
            </a:xfrm>
            <a:prstGeom prst="octagon">
              <a:avLst>
                <a:gd name="adj" fmla="val 29287"/>
              </a:avLst>
            </a:prstGeom>
            <a:gradFill rotWithShape="1">
              <a:gsLst>
                <a:gs pos="0">
                  <a:srgbClr val="2F611D"/>
                </a:gs>
                <a:gs pos="100000">
                  <a:srgbClr val="162D0D"/>
                </a:gs>
              </a:gsLst>
              <a:path path="shape">
                <a:fillToRect l="50000" t="50000" r="50000" b="50000"/>
              </a:path>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7176" name="AutoShape 82"/>
            <p:cNvSpPr>
              <a:spLocks noChangeArrowheads="1"/>
            </p:cNvSpPr>
            <p:nvPr/>
          </p:nvSpPr>
          <p:spPr bwMode="gray">
            <a:xfrm>
              <a:off x="3131" y="1677"/>
              <a:ext cx="863" cy="2259"/>
            </a:xfrm>
            <a:prstGeom prst="roundRect">
              <a:avLst>
                <a:gd name="adj" fmla="val 4690"/>
              </a:avLst>
            </a:prstGeom>
            <a:noFill/>
            <a:ln w="57150">
              <a:solidFill>
                <a:srgbClr val="D79133"/>
              </a:solidFill>
              <a:round/>
              <a:headEnd/>
              <a:tailEnd/>
            </a:ln>
            <a:effectLst/>
            <a:extLst>
              <a:ext uri="{909E8E84-426E-40DD-AFC4-6F175D3DCCD1}">
                <a14:hiddenFill xmlns:a14="http://schemas.microsoft.com/office/drawing/2010/main">
                  <a:solidFill>
                    <a:srgbClr val="F1D08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7177" name="AutoShape 83"/>
            <p:cNvSpPr>
              <a:spLocks noChangeArrowheads="1"/>
            </p:cNvSpPr>
            <p:nvPr/>
          </p:nvSpPr>
          <p:spPr bwMode="gray">
            <a:xfrm>
              <a:off x="3159" y="1596"/>
              <a:ext cx="811" cy="181"/>
            </a:xfrm>
            <a:prstGeom prst="roundRect">
              <a:avLst>
                <a:gd name="adj" fmla="val 50000"/>
              </a:avLst>
            </a:prstGeom>
            <a:gradFill rotWithShape="1">
              <a:gsLst>
                <a:gs pos="0">
                  <a:srgbClr val="D79133"/>
                </a:gs>
                <a:gs pos="100000">
                  <a:srgbClr val="634318"/>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7178" name="AutoShape 84"/>
            <p:cNvSpPr>
              <a:spLocks noChangeArrowheads="1"/>
            </p:cNvSpPr>
            <p:nvPr/>
          </p:nvSpPr>
          <p:spPr bwMode="gray">
            <a:xfrm flipH="1">
              <a:off x="3861" y="1643"/>
              <a:ext cx="46" cy="91"/>
            </a:xfrm>
            <a:prstGeom prst="octagon">
              <a:avLst>
                <a:gd name="adj" fmla="val 29287"/>
              </a:avLst>
            </a:prstGeom>
            <a:solidFill>
              <a:srgbClr val="F1D08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7179" name="AutoShape 85"/>
            <p:cNvSpPr>
              <a:spLocks noChangeArrowheads="1"/>
            </p:cNvSpPr>
            <p:nvPr/>
          </p:nvSpPr>
          <p:spPr bwMode="gray">
            <a:xfrm flipH="1">
              <a:off x="3213" y="1623"/>
              <a:ext cx="45" cy="91"/>
            </a:xfrm>
            <a:prstGeom prst="octagon">
              <a:avLst>
                <a:gd name="adj" fmla="val 29287"/>
              </a:avLst>
            </a:prstGeom>
            <a:solidFill>
              <a:srgbClr val="F1D08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7186" name="Text Box 92"/>
            <p:cNvSpPr txBox="1">
              <a:spLocks noChangeArrowheads="1"/>
            </p:cNvSpPr>
            <p:nvPr/>
          </p:nvSpPr>
          <p:spPr bwMode="gray">
            <a:xfrm>
              <a:off x="987" y="1842"/>
              <a:ext cx="612"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r>
                <a:rPr lang="en-US" altLang="en-US" sz="2200" dirty="0">
                  <a:solidFill>
                    <a:srgbClr val="FFFFFF"/>
                  </a:solidFill>
                  <a:latin typeface="Times New Roman" panose="02020603050405020304" pitchFamily="18" charset="0"/>
                  <a:cs typeface="Times New Roman" panose="02020603050405020304" pitchFamily="18" charset="0"/>
                </a:rPr>
                <a:t>Add Your Title</a:t>
              </a:r>
            </a:p>
          </p:txBody>
        </p:sp>
        <p:sp>
          <p:nvSpPr>
            <p:cNvPr id="7189" name="Text Box 95"/>
            <p:cNvSpPr txBox="1">
              <a:spLocks noChangeArrowheads="1"/>
            </p:cNvSpPr>
            <p:nvPr/>
          </p:nvSpPr>
          <p:spPr bwMode="gray">
            <a:xfrm>
              <a:off x="575" y="2162"/>
              <a:ext cx="783" cy="1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None/>
              </a:pPr>
              <a:endParaRPr lang="en-US" altLang="en-US" sz="2200" dirty="0" smtClean="0">
                <a:solidFill>
                  <a:schemeClr val="tx1"/>
                </a:solidFill>
                <a:latin typeface="Times New Roman" panose="02020603050405020304" pitchFamily="18" charset="0"/>
                <a:cs typeface="Times New Roman" panose="02020603050405020304" pitchFamily="18" charset="0"/>
              </a:endParaRPr>
            </a:p>
            <a:p>
              <a:pPr>
                <a:spcBef>
                  <a:spcPct val="0"/>
                </a:spcBef>
                <a:buClrTx/>
                <a:buNone/>
              </a:pPr>
              <a:endParaRPr lang="en-US" altLang="en-US" sz="2200" dirty="0" smtClean="0">
                <a:solidFill>
                  <a:schemeClr val="tx1"/>
                </a:solidFill>
                <a:latin typeface="Times New Roman" panose="02020603050405020304" pitchFamily="18" charset="0"/>
                <a:cs typeface="Times New Roman" panose="02020603050405020304" pitchFamily="18" charset="0"/>
              </a:endParaRPr>
            </a:p>
            <a:p>
              <a:pPr marL="342900" indent="-342900">
                <a:spcBef>
                  <a:spcPct val="0"/>
                </a:spcBef>
                <a:buClrTx/>
                <a:buFont typeface="+mj-lt"/>
                <a:buAutoNum type="arabicPeriod"/>
              </a:pPr>
              <a:endParaRPr lang="en-US" altLang="en-US" sz="2200" dirty="0" smtClean="0">
                <a:solidFill>
                  <a:schemeClr val="tx1"/>
                </a:solidFill>
                <a:latin typeface="Times New Roman" panose="02020603050405020304" pitchFamily="18" charset="0"/>
                <a:cs typeface="Times New Roman" panose="02020603050405020304" pitchFamily="18" charset="0"/>
              </a:endParaRPr>
            </a:p>
            <a:p>
              <a:pPr marL="342900" indent="-342900">
                <a:spcBef>
                  <a:spcPct val="0"/>
                </a:spcBef>
                <a:buClrTx/>
                <a:buFont typeface="+mj-lt"/>
                <a:buAutoNum type="arabicPeriod"/>
              </a:pPr>
              <a:endParaRPr lang="en-US" altLang="en-US" sz="2200" dirty="0">
                <a:solidFill>
                  <a:schemeClr val="tx1"/>
                </a:solidFill>
                <a:latin typeface="Times New Roman" panose="02020603050405020304" pitchFamily="18" charset="0"/>
                <a:cs typeface="Times New Roman" panose="02020603050405020304" pitchFamily="18" charset="0"/>
              </a:endParaRPr>
            </a:p>
            <a:p>
              <a:pPr marL="342900" indent="-342900">
                <a:spcBef>
                  <a:spcPct val="0"/>
                </a:spcBef>
                <a:buClrTx/>
                <a:buFont typeface="+mj-lt"/>
                <a:buAutoNum type="arabicPeriod"/>
              </a:pPr>
              <a:endParaRPr lang="en-US" altLang="en-US" sz="2200" dirty="0" smtClean="0">
                <a:solidFill>
                  <a:schemeClr val="tx1"/>
                </a:solidFill>
                <a:latin typeface="Times New Roman" panose="02020603050405020304" pitchFamily="18" charset="0"/>
                <a:cs typeface="Times New Roman" panose="02020603050405020304" pitchFamily="18" charset="0"/>
              </a:endParaRPr>
            </a:p>
            <a:p>
              <a:pPr marL="342900" indent="-342900">
                <a:spcBef>
                  <a:spcPct val="0"/>
                </a:spcBef>
                <a:buClrTx/>
                <a:buFont typeface="+mj-lt"/>
                <a:buAutoNum type="arabicPeriod"/>
              </a:pPr>
              <a:endParaRPr lang="en-US" altLang="en-US" sz="2200" dirty="0">
                <a:solidFill>
                  <a:schemeClr val="tx1"/>
                </a:solidFill>
                <a:latin typeface="Times New Roman" panose="02020603050405020304" pitchFamily="18" charset="0"/>
                <a:cs typeface="Times New Roman" panose="02020603050405020304" pitchFamily="18" charset="0"/>
              </a:endParaRPr>
            </a:p>
            <a:p>
              <a:pPr marL="342900" indent="-342900">
                <a:spcBef>
                  <a:spcPct val="0"/>
                </a:spcBef>
                <a:buClrTx/>
                <a:buFont typeface="+mj-lt"/>
                <a:buAutoNum type="arabicPeriod"/>
              </a:pPr>
              <a:endParaRPr lang="en-US" altLang="en-US" sz="2200" dirty="0" smtClean="0">
                <a:solidFill>
                  <a:schemeClr val="tx1"/>
                </a:solidFill>
                <a:latin typeface="Times New Roman" panose="02020603050405020304" pitchFamily="18" charset="0"/>
                <a:cs typeface="Times New Roman" panose="02020603050405020304" pitchFamily="18" charset="0"/>
              </a:endParaRPr>
            </a:p>
            <a:p>
              <a:pPr>
                <a:spcBef>
                  <a:spcPct val="0"/>
                </a:spcBef>
                <a:buClrTx/>
                <a:buNone/>
              </a:pPr>
              <a:endParaRPr lang="en-US" altLang="en-US" sz="2200" dirty="0">
                <a:solidFill>
                  <a:schemeClr val="tx1"/>
                </a:solidFill>
                <a:latin typeface="Times New Roman" panose="02020603050405020304" pitchFamily="18" charset="0"/>
                <a:cs typeface="Times New Roman" panose="02020603050405020304" pitchFamily="18" charset="0"/>
              </a:endParaRPr>
            </a:p>
          </p:txBody>
        </p:sp>
        <p:sp>
          <p:nvSpPr>
            <p:cNvPr id="7190" name="Text Box 96"/>
            <p:cNvSpPr txBox="1">
              <a:spLocks noChangeArrowheads="1"/>
            </p:cNvSpPr>
            <p:nvPr/>
          </p:nvSpPr>
          <p:spPr bwMode="gray">
            <a:xfrm>
              <a:off x="3159" y="1936"/>
              <a:ext cx="917"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None/>
              </a:pPr>
              <a:endParaRPr lang="en-US" altLang="en-US" sz="2200" dirty="0" smtClean="0">
                <a:solidFill>
                  <a:schemeClr val="tx1"/>
                </a:solidFill>
                <a:latin typeface="Times New Roman" panose="02020603050405020304" pitchFamily="18" charset="0"/>
                <a:cs typeface="Times New Roman" panose="02020603050405020304" pitchFamily="18" charset="0"/>
              </a:endParaRPr>
            </a:p>
          </p:txBody>
        </p:sp>
      </p:grpSp>
      <p:sp>
        <p:nvSpPr>
          <p:cNvPr id="2" name="Rectangle 1"/>
          <p:cNvSpPr/>
          <p:nvPr/>
        </p:nvSpPr>
        <p:spPr>
          <a:xfrm>
            <a:off x="884731" y="2145398"/>
            <a:ext cx="1441051" cy="319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dirty="0" smtClean="0">
                <a:solidFill>
                  <a:schemeClr val="tx1"/>
                </a:solidFill>
              </a:rPr>
              <a:t>Cable </a:t>
            </a:r>
            <a:r>
              <a:rPr lang="en-US" dirty="0" smtClean="0">
                <a:solidFill>
                  <a:schemeClr val="tx1"/>
                </a:solidFill>
                <a:sym typeface="Wingdings" panose="05000000000000000000" pitchFamily="2" charset="2"/>
              </a:rPr>
              <a:t></a:t>
            </a:r>
            <a:endParaRPr lang="en-US" dirty="0">
              <a:solidFill>
                <a:schemeClr val="tx1"/>
              </a:solidFill>
            </a:endParaRPr>
          </a:p>
        </p:txBody>
      </p:sp>
      <p:sp>
        <p:nvSpPr>
          <p:cNvPr id="3" name="Rectangle 2"/>
          <p:cNvSpPr/>
          <p:nvPr/>
        </p:nvSpPr>
        <p:spPr>
          <a:xfrm>
            <a:off x="884730" y="2453038"/>
            <a:ext cx="1925620" cy="426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2"/>
            </a:pPr>
            <a:r>
              <a:rPr lang="en-US" dirty="0" smtClean="0">
                <a:solidFill>
                  <a:schemeClr val="tx1"/>
                </a:solidFill>
              </a:rPr>
              <a:t>Plug (into) </a:t>
            </a:r>
            <a:r>
              <a:rPr lang="en-US" dirty="0" smtClean="0">
                <a:solidFill>
                  <a:schemeClr val="tx1"/>
                </a:solidFill>
                <a:sym typeface="Wingdings" panose="05000000000000000000" pitchFamily="2" charset="2"/>
              </a:rPr>
              <a:t></a:t>
            </a:r>
            <a:endParaRPr lang="en-US" dirty="0">
              <a:solidFill>
                <a:schemeClr val="tx1"/>
              </a:solidFill>
            </a:endParaRPr>
          </a:p>
        </p:txBody>
      </p:sp>
      <p:sp>
        <p:nvSpPr>
          <p:cNvPr id="4" name="Rectangle 3"/>
          <p:cNvSpPr/>
          <p:nvPr/>
        </p:nvSpPr>
        <p:spPr>
          <a:xfrm>
            <a:off x="884731" y="2909136"/>
            <a:ext cx="1516828" cy="319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3"/>
            </a:pPr>
            <a:r>
              <a:rPr lang="en-US" altLang="en-US" dirty="0" smtClean="0">
                <a:solidFill>
                  <a:schemeClr val="tx1"/>
                </a:solidFill>
              </a:rPr>
              <a:t>Insert </a:t>
            </a:r>
            <a:r>
              <a:rPr lang="en-US" altLang="en-US" dirty="0" smtClean="0">
                <a:solidFill>
                  <a:schemeClr val="tx1"/>
                </a:solidFill>
                <a:sym typeface="Wingdings" panose="05000000000000000000" pitchFamily="2" charset="2"/>
              </a:rPr>
              <a:t></a:t>
            </a:r>
            <a:endParaRPr lang="en-US" altLang="en-US" dirty="0">
              <a:solidFill>
                <a:schemeClr val="tx1"/>
              </a:solidFill>
            </a:endParaRPr>
          </a:p>
        </p:txBody>
      </p:sp>
      <p:sp>
        <p:nvSpPr>
          <p:cNvPr id="5" name="Rectangle 4"/>
          <p:cNvSpPr/>
          <p:nvPr/>
        </p:nvSpPr>
        <p:spPr>
          <a:xfrm>
            <a:off x="884731" y="3331049"/>
            <a:ext cx="2285103" cy="449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4"/>
            </a:pPr>
            <a:r>
              <a:rPr lang="en-US" altLang="en-US" dirty="0">
                <a:solidFill>
                  <a:schemeClr val="tx1"/>
                </a:solidFill>
              </a:rPr>
              <a:t>Power </a:t>
            </a:r>
            <a:r>
              <a:rPr lang="en-US" altLang="en-US" dirty="0" smtClean="0">
                <a:solidFill>
                  <a:schemeClr val="tx1"/>
                </a:solidFill>
              </a:rPr>
              <a:t>socket </a:t>
            </a:r>
            <a:r>
              <a:rPr lang="en-US" altLang="en-US" dirty="0" smtClean="0">
                <a:solidFill>
                  <a:schemeClr val="tx1"/>
                </a:solidFill>
                <a:sym typeface="Wingdings" panose="05000000000000000000" pitchFamily="2" charset="2"/>
              </a:rPr>
              <a:t></a:t>
            </a:r>
            <a:endParaRPr lang="en-US" altLang="en-US" dirty="0">
              <a:solidFill>
                <a:schemeClr val="tx1"/>
              </a:solidFill>
            </a:endParaRPr>
          </a:p>
          <a:p>
            <a:endParaRPr lang="en-US" dirty="0">
              <a:solidFill>
                <a:schemeClr val="tx1"/>
              </a:solidFill>
            </a:endParaRPr>
          </a:p>
        </p:txBody>
      </p:sp>
      <p:sp>
        <p:nvSpPr>
          <p:cNvPr id="6" name="Rectangle 5"/>
          <p:cNvSpPr/>
          <p:nvPr/>
        </p:nvSpPr>
        <p:spPr>
          <a:xfrm>
            <a:off x="884731" y="3620864"/>
            <a:ext cx="2073622" cy="349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5"/>
            </a:pPr>
            <a:r>
              <a:rPr lang="en-US" altLang="en-US" dirty="0">
                <a:solidFill>
                  <a:schemeClr val="tx1"/>
                </a:solidFill>
              </a:rPr>
              <a:t>Turn </a:t>
            </a:r>
            <a:r>
              <a:rPr lang="en-US" altLang="en-US" dirty="0" smtClean="0">
                <a:solidFill>
                  <a:schemeClr val="tx1"/>
                </a:solidFill>
              </a:rPr>
              <a:t>on </a:t>
            </a:r>
            <a:r>
              <a:rPr lang="en-US" altLang="en-US" dirty="0" smtClean="0">
                <a:solidFill>
                  <a:schemeClr val="tx1"/>
                </a:solidFill>
                <a:sym typeface="Wingdings" panose="05000000000000000000" pitchFamily="2" charset="2"/>
              </a:rPr>
              <a:t></a:t>
            </a:r>
            <a:endParaRPr lang="en-US" altLang="en-US" dirty="0">
              <a:solidFill>
                <a:schemeClr val="tx1"/>
              </a:solidFill>
            </a:endParaRPr>
          </a:p>
        </p:txBody>
      </p:sp>
      <p:sp>
        <p:nvSpPr>
          <p:cNvPr id="7" name="Rectangle 6"/>
          <p:cNvSpPr/>
          <p:nvPr/>
        </p:nvSpPr>
        <p:spPr>
          <a:xfrm>
            <a:off x="884731" y="4003704"/>
            <a:ext cx="1675577" cy="2890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6"/>
            </a:pPr>
            <a:r>
              <a:rPr lang="en-US" altLang="en-US" dirty="0" smtClean="0">
                <a:solidFill>
                  <a:schemeClr val="tx1"/>
                </a:solidFill>
              </a:rPr>
              <a:t>Press </a:t>
            </a:r>
            <a:r>
              <a:rPr lang="en-US" altLang="en-US" dirty="0" smtClean="0">
                <a:solidFill>
                  <a:schemeClr val="tx1"/>
                </a:solidFill>
                <a:sym typeface="Wingdings" panose="05000000000000000000" pitchFamily="2" charset="2"/>
              </a:rPr>
              <a:t></a:t>
            </a:r>
            <a:endParaRPr lang="en-US" altLang="en-US" dirty="0">
              <a:solidFill>
                <a:schemeClr val="tx1"/>
              </a:solidFill>
            </a:endParaRPr>
          </a:p>
        </p:txBody>
      </p:sp>
      <p:sp>
        <p:nvSpPr>
          <p:cNvPr id="8" name="Rectangle 7"/>
          <p:cNvSpPr/>
          <p:nvPr/>
        </p:nvSpPr>
        <p:spPr>
          <a:xfrm>
            <a:off x="869448" y="4276893"/>
            <a:ext cx="1690860" cy="479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7"/>
            </a:pPr>
            <a:r>
              <a:rPr lang="en-US" altLang="en-US" dirty="0" smtClean="0">
                <a:solidFill>
                  <a:schemeClr val="tx1"/>
                </a:solidFill>
              </a:rPr>
              <a:t>Unplug </a:t>
            </a:r>
            <a:r>
              <a:rPr lang="en-US" altLang="en-US" dirty="0" smtClean="0">
                <a:solidFill>
                  <a:schemeClr val="tx1"/>
                </a:solidFill>
                <a:sym typeface="Wingdings" panose="05000000000000000000" pitchFamily="2" charset="2"/>
              </a:rPr>
              <a:t></a:t>
            </a:r>
            <a:endParaRPr lang="en-US" altLang="en-US" dirty="0">
              <a:solidFill>
                <a:schemeClr val="tx1"/>
              </a:solidFill>
            </a:endParaRPr>
          </a:p>
        </p:txBody>
      </p:sp>
      <p:sp>
        <p:nvSpPr>
          <p:cNvPr id="31" name="Rectangle 30"/>
          <p:cNvSpPr/>
          <p:nvPr/>
        </p:nvSpPr>
        <p:spPr>
          <a:xfrm>
            <a:off x="8793520" y="2143111"/>
            <a:ext cx="1441051" cy="319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ct val="0"/>
              </a:spcBef>
              <a:buClrTx/>
              <a:buFont typeface="+mj-lt"/>
              <a:buAutoNum type="alphaLcParenR"/>
            </a:pPr>
            <a:r>
              <a:rPr lang="en-US" altLang="en-US" dirty="0">
                <a:solidFill>
                  <a:schemeClr val="tx1"/>
                </a:solidFill>
              </a:rPr>
              <a:t>Push</a:t>
            </a:r>
          </a:p>
        </p:txBody>
      </p:sp>
      <p:sp>
        <p:nvSpPr>
          <p:cNvPr id="32" name="Rectangle 31"/>
          <p:cNvSpPr/>
          <p:nvPr/>
        </p:nvSpPr>
        <p:spPr>
          <a:xfrm>
            <a:off x="8790615" y="2482656"/>
            <a:ext cx="1581374" cy="426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ct val="0"/>
              </a:spcBef>
              <a:buClrTx/>
              <a:buFont typeface="+mj-lt"/>
              <a:buAutoNum type="alphaLcParenR" startAt="2"/>
            </a:pPr>
            <a:r>
              <a:rPr lang="en-US" altLang="en-US" dirty="0">
                <a:solidFill>
                  <a:schemeClr val="tx1"/>
                </a:solidFill>
              </a:rPr>
              <a:t>Put (into)</a:t>
            </a:r>
          </a:p>
        </p:txBody>
      </p:sp>
      <p:sp>
        <p:nvSpPr>
          <p:cNvPr id="33" name="Rectangle 32"/>
          <p:cNvSpPr/>
          <p:nvPr/>
        </p:nvSpPr>
        <p:spPr>
          <a:xfrm>
            <a:off x="8778390" y="2910430"/>
            <a:ext cx="1516828" cy="319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ct val="0"/>
              </a:spcBef>
              <a:buClrTx/>
              <a:buFont typeface="+mj-lt"/>
              <a:buAutoNum type="alphaLcParenR" startAt="3"/>
            </a:pPr>
            <a:r>
              <a:rPr lang="en-US" altLang="en-US" dirty="0">
                <a:solidFill>
                  <a:schemeClr val="tx1"/>
                </a:solidFill>
              </a:rPr>
              <a:t>Connect</a:t>
            </a:r>
          </a:p>
        </p:txBody>
      </p:sp>
      <p:sp>
        <p:nvSpPr>
          <p:cNvPr id="34" name="Rectangle 33"/>
          <p:cNvSpPr/>
          <p:nvPr/>
        </p:nvSpPr>
        <p:spPr>
          <a:xfrm>
            <a:off x="8778390" y="3298711"/>
            <a:ext cx="1706496" cy="319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ct val="0"/>
              </a:spcBef>
              <a:buClrTx/>
              <a:buFont typeface="+mj-lt"/>
              <a:buAutoNum type="alphaLcParenR" startAt="4"/>
            </a:pPr>
            <a:r>
              <a:rPr lang="en-US" altLang="en-US" dirty="0" smtClean="0">
                <a:solidFill>
                  <a:schemeClr val="tx1"/>
                </a:solidFill>
              </a:rPr>
              <a:t>Connector</a:t>
            </a:r>
            <a:endParaRPr lang="en-US" altLang="en-US" dirty="0">
              <a:solidFill>
                <a:schemeClr val="tx1"/>
              </a:solidFill>
            </a:endParaRPr>
          </a:p>
        </p:txBody>
      </p:sp>
      <p:sp>
        <p:nvSpPr>
          <p:cNvPr id="35" name="Rectangle 34"/>
          <p:cNvSpPr/>
          <p:nvPr/>
        </p:nvSpPr>
        <p:spPr>
          <a:xfrm>
            <a:off x="8790615" y="3650482"/>
            <a:ext cx="1706496" cy="319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ct val="0"/>
              </a:spcBef>
              <a:buClrTx/>
              <a:buFont typeface="+mj-lt"/>
              <a:buAutoNum type="alphaLcParenR" startAt="5"/>
            </a:pPr>
            <a:r>
              <a:rPr lang="en-US" altLang="en-US" dirty="0">
                <a:solidFill>
                  <a:schemeClr val="tx1"/>
                </a:solidFill>
              </a:rPr>
              <a:t>Turn off</a:t>
            </a:r>
          </a:p>
        </p:txBody>
      </p:sp>
      <p:sp>
        <p:nvSpPr>
          <p:cNvPr id="36" name="Rectangle 35"/>
          <p:cNvSpPr/>
          <p:nvPr/>
        </p:nvSpPr>
        <p:spPr>
          <a:xfrm>
            <a:off x="8835716" y="3968634"/>
            <a:ext cx="2290391" cy="319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ct val="0"/>
              </a:spcBef>
              <a:buClrTx/>
              <a:buFont typeface="+mj-lt"/>
              <a:buAutoNum type="alphaLcParenR" startAt="6"/>
            </a:pPr>
            <a:r>
              <a:rPr lang="en-US" altLang="en-US" dirty="0">
                <a:solidFill>
                  <a:schemeClr val="tx1"/>
                </a:solidFill>
              </a:rPr>
              <a:t>Electricity socket</a:t>
            </a:r>
          </a:p>
        </p:txBody>
      </p:sp>
      <p:sp>
        <p:nvSpPr>
          <p:cNvPr id="37" name="Rectangle 36"/>
          <p:cNvSpPr/>
          <p:nvPr/>
        </p:nvSpPr>
        <p:spPr>
          <a:xfrm>
            <a:off x="8783629" y="4298531"/>
            <a:ext cx="1706496" cy="319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ct val="0"/>
              </a:spcBef>
              <a:buClrTx/>
              <a:buFont typeface="+mj-lt"/>
              <a:buAutoNum type="alphaLcParenR" startAt="7"/>
            </a:pPr>
            <a:r>
              <a:rPr lang="en-US" altLang="en-US" dirty="0">
                <a:solidFill>
                  <a:schemeClr val="tx1"/>
                </a:solidFill>
              </a:rPr>
              <a:t>Switch on</a:t>
            </a:r>
          </a:p>
        </p:txBody>
      </p:sp>
      <p:sp>
        <p:nvSpPr>
          <p:cNvPr id="38" name="Rectangle 37"/>
          <p:cNvSpPr/>
          <p:nvPr/>
        </p:nvSpPr>
        <p:spPr>
          <a:xfrm>
            <a:off x="8865295" y="4650302"/>
            <a:ext cx="1706496" cy="319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ct val="0"/>
              </a:spcBef>
              <a:buClrTx/>
              <a:buFont typeface="+mj-lt"/>
              <a:buAutoNum type="alphaLcParenR" startAt="8"/>
            </a:pPr>
            <a:r>
              <a:rPr lang="en-US" altLang="en-US" dirty="0">
                <a:solidFill>
                  <a:schemeClr val="tx1"/>
                </a:solidFill>
              </a:rPr>
              <a:t>disconnect</a:t>
            </a:r>
          </a:p>
        </p:txBody>
      </p:sp>
      <p:sp>
        <p:nvSpPr>
          <p:cNvPr id="39" name="Rectangle 38"/>
          <p:cNvSpPr/>
          <p:nvPr/>
        </p:nvSpPr>
        <p:spPr>
          <a:xfrm>
            <a:off x="863491" y="4656114"/>
            <a:ext cx="1847435" cy="479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8"/>
            </a:pPr>
            <a:r>
              <a:rPr lang="en-US" altLang="en-US" dirty="0" smtClean="0">
                <a:solidFill>
                  <a:schemeClr val="tx1"/>
                </a:solidFill>
              </a:rPr>
              <a:t>Switch off </a:t>
            </a:r>
            <a:r>
              <a:rPr lang="en-US" altLang="en-US" dirty="0" smtClean="0">
                <a:solidFill>
                  <a:schemeClr val="tx1"/>
                </a:solidFill>
                <a:sym typeface="Wingdings" panose="05000000000000000000" pitchFamily="2" charset="2"/>
              </a:rPr>
              <a:t></a:t>
            </a:r>
            <a:endParaRPr lang="en-US" altLang="en-US" dirty="0">
              <a:solidFill>
                <a:schemeClr val="tx1"/>
              </a:solidFill>
            </a:endParaRPr>
          </a:p>
        </p:txBody>
      </p:sp>
      <p:sp>
        <p:nvSpPr>
          <p:cNvPr id="42" name="Title 1"/>
          <p:cNvSpPr txBox="1">
            <a:spLocks/>
          </p:cNvSpPr>
          <p:nvPr/>
        </p:nvSpPr>
        <p:spPr bwMode="gray">
          <a:xfrm>
            <a:off x="2560308" y="439483"/>
            <a:ext cx="92456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kern="1200">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panose="020B0604020202020204" pitchFamily="34" charset="0"/>
              </a:defRPr>
            </a:lvl2pPr>
            <a:lvl3pPr algn="l" rtl="0" eaLnBrk="1" fontAlgn="base" hangingPunct="1">
              <a:spcBef>
                <a:spcPct val="0"/>
              </a:spcBef>
              <a:spcAft>
                <a:spcPct val="0"/>
              </a:spcAft>
              <a:defRPr sz="3200" b="1">
                <a:solidFill>
                  <a:schemeClr val="tx2"/>
                </a:solidFill>
                <a:latin typeface="Arial" panose="020B0604020202020204" pitchFamily="34" charset="0"/>
              </a:defRPr>
            </a:lvl3pPr>
            <a:lvl4pPr algn="l" rtl="0" eaLnBrk="1" fontAlgn="base" hangingPunct="1">
              <a:spcBef>
                <a:spcPct val="0"/>
              </a:spcBef>
              <a:spcAft>
                <a:spcPct val="0"/>
              </a:spcAft>
              <a:defRPr sz="3200" b="1">
                <a:solidFill>
                  <a:schemeClr val="tx2"/>
                </a:solidFill>
                <a:latin typeface="Arial" panose="020B0604020202020204" pitchFamily="34" charset="0"/>
              </a:defRPr>
            </a:lvl4pPr>
            <a:lvl5pPr algn="l" rtl="0" eaLnBrk="1" fontAlgn="base" hangingPunct="1">
              <a:spcBef>
                <a:spcPct val="0"/>
              </a:spcBef>
              <a:spcAft>
                <a:spcPct val="0"/>
              </a:spcAft>
              <a:defRPr sz="3200" b="1">
                <a:solidFill>
                  <a:schemeClr val="tx2"/>
                </a:solidFill>
                <a:latin typeface="Arial" panose="020B0604020202020204" pitchFamily="34" charset="0"/>
              </a:defRPr>
            </a:lvl5pPr>
            <a:lvl6pPr marL="457200" algn="l" rtl="0" eaLnBrk="1" fontAlgn="base" hangingPunct="1">
              <a:spcBef>
                <a:spcPct val="0"/>
              </a:spcBef>
              <a:spcAft>
                <a:spcPct val="0"/>
              </a:spcAft>
              <a:defRPr sz="3200" b="1">
                <a:solidFill>
                  <a:schemeClr val="tx2"/>
                </a:solidFill>
                <a:latin typeface="Arial" panose="020B0604020202020204" pitchFamily="34" charset="0"/>
              </a:defRPr>
            </a:lvl6pPr>
            <a:lvl7pPr marL="914400" algn="l" rtl="0" eaLnBrk="1" fontAlgn="base" hangingPunct="1">
              <a:spcBef>
                <a:spcPct val="0"/>
              </a:spcBef>
              <a:spcAft>
                <a:spcPct val="0"/>
              </a:spcAft>
              <a:defRPr sz="3200" b="1">
                <a:solidFill>
                  <a:schemeClr val="tx2"/>
                </a:solidFill>
                <a:latin typeface="Arial" panose="020B0604020202020204" pitchFamily="34" charset="0"/>
              </a:defRPr>
            </a:lvl7pPr>
            <a:lvl8pPr marL="1371600" algn="l" rtl="0" eaLnBrk="1" fontAlgn="base" hangingPunct="1">
              <a:spcBef>
                <a:spcPct val="0"/>
              </a:spcBef>
              <a:spcAft>
                <a:spcPct val="0"/>
              </a:spcAft>
              <a:defRPr sz="3200" b="1">
                <a:solidFill>
                  <a:schemeClr val="tx2"/>
                </a:solidFill>
                <a:latin typeface="Arial" panose="020B0604020202020204" pitchFamily="34" charset="0"/>
              </a:defRPr>
            </a:lvl8pPr>
            <a:lvl9pPr marL="1828800" algn="l" rtl="0" eaLnBrk="1" fontAlgn="base" hangingPunct="1">
              <a:spcBef>
                <a:spcPct val="0"/>
              </a:spcBef>
              <a:spcAft>
                <a:spcPct val="0"/>
              </a:spcAft>
              <a:defRPr sz="3200" b="1">
                <a:solidFill>
                  <a:schemeClr val="tx2"/>
                </a:solidFill>
                <a:latin typeface="Arial" panose="020B0604020202020204" pitchFamily="34" charset="0"/>
              </a:defRPr>
            </a:lvl9pPr>
          </a:lstStyle>
          <a:p>
            <a:r>
              <a:rPr lang="en-US" dirty="0" smtClean="0"/>
              <a:t>Multimedia hardware</a:t>
            </a:r>
            <a:endParaRPr lang="en-US" dirty="0"/>
          </a:p>
        </p:txBody>
      </p:sp>
      <p:sp>
        <p:nvSpPr>
          <p:cNvPr id="11" name="TextBox 10"/>
          <p:cNvSpPr txBox="1"/>
          <p:nvPr/>
        </p:nvSpPr>
        <p:spPr>
          <a:xfrm>
            <a:off x="737003" y="1227789"/>
            <a:ext cx="2215671" cy="477054"/>
          </a:xfrm>
          <a:prstGeom prst="rect">
            <a:avLst/>
          </a:prstGeom>
          <a:noFill/>
        </p:spPr>
        <p:txBody>
          <a:bodyPr wrap="none" rtlCol="0">
            <a:spAutoFit/>
          </a:bodyPr>
          <a:lstStyle/>
          <a:p>
            <a:r>
              <a:rPr lang="en-US" sz="2500" u="sng" dirty="0" smtClean="0">
                <a:latin typeface="Times New Roman" panose="02020603050405020304" pitchFamily="18" charset="0"/>
                <a:cs typeface="Times New Roman" panose="02020603050405020304" pitchFamily="18" charset="0"/>
              </a:rPr>
              <a:t>N5.Match word</a:t>
            </a:r>
            <a:endParaRPr lang="en-US" sz="25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156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15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9" presetClass="path" presetSubtype="0" accel="50000" decel="50000" fill="hold" grpId="0" nodeType="clickEffect">
                                  <p:stCondLst>
                                    <p:cond delay="0"/>
                                  </p:stCondLst>
                                  <p:childTnLst>
                                    <p:animMotion origin="layout" path="M -3.95833E-6 3.33333E-6 L -0.28086 -0.17061 " pathEditMode="relative" rAng="0" ptsTypes="AA">
                                      <p:cBhvr>
                                        <p:cTn id="10" dur="1500" fill="hold"/>
                                        <p:tgtEl>
                                          <p:spTgt spid="34"/>
                                        </p:tgtEl>
                                        <p:attrNameLst>
                                          <p:attrName>ppt_x</p:attrName>
                                          <p:attrName>ppt_y</p:attrName>
                                        </p:attrNameLst>
                                      </p:cBhvr>
                                      <p:rCtr x="-14049" y="-8542"/>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2.29167E-6 2.59259E-6 L 0.25 2.59259E-6 " pathEditMode="relative" rAng="0" ptsTypes="AA">
                                      <p:cBhvr>
                                        <p:cTn id="14" dur="1600" fill="hold"/>
                                        <p:tgtEl>
                                          <p:spTgt spid="3"/>
                                        </p:tgtEl>
                                        <p:attrNameLst>
                                          <p:attrName>ppt_x</p:attrName>
                                          <p:attrName>ppt_y</p:attrName>
                                        </p:attrNameLst>
                                      </p:cBhvr>
                                      <p:rCtr x="12500" y="0"/>
                                    </p:animMotion>
                                  </p:childTnLst>
                                </p:cTn>
                              </p:par>
                            </p:childTnLst>
                          </p:cTn>
                        </p:par>
                      </p:childTnLst>
                    </p:cTn>
                  </p:par>
                  <p:par>
                    <p:cTn id="15" fill="hold">
                      <p:stCondLst>
                        <p:cond delay="indefinite"/>
                      </p:stCondLst>
                      <p:childTnLst>
                        <p:par>
                          <p:cTn id="16" fill="hold">
                            <p:stCondLst>
                              <p:cond delay="0"/>
                            </p:stCondLst>
                            <p:childTnLst>
                              <p:par>
                                <p:cTn id="17" presetID="37" presetClass="path" presetSubtype="0" accel="50000" decel="50000" fill="hold" grpId="0" nodeType="clickEffect">
                                  <p:stCondLst>
                                    <p:cond delay="0"/>
                                  </p:stCondLst>
                                  <p:childTnLst>
                                    <p:animMotion origin="layout" path="M 0.01966 -0.05811 L -0.05299 0.01134 C -0.0681 0.02731 -0.09075 0.03611 -0.11458 0.03634 C -0.14167 0.03611 -0.16328 0.02708 -0.17838 0.01134 L -0.25078 -0.05811 " pathEditMode="relative" rAng="0" ptsTypes="AAAAA">
                                      <p:cBhvr>
                                        <p:cTn id="18" dur="1500" fill="hold"/>
                                        <p:tgtEl>
                                          <p:spTgt spid="33"/>
                                        </p:tgtEl>
                                        <p:attrNameLst>
                                          <p:attrName>ppt_x</p:attrName>
                                          <p:attrName>ppt_y</p:attrName>
                                        </p:attrNameLst>
                                      </p:cBhvr>
                                      <p:rCtr x="-13529" y="4722"/>
                                    </p:animMotion>
                                  </p:childTnLst>
                                </p:cTn>
                              </p:par>
                            </p:childTnLst>
                          </p:cTn>
                        </p:par>
                      </p:childTnLst>
                    </p:cTn>
                  </p:par>
                  <p:par>
                    <p:cTn id="19" fill="hold">
                      <p:stCondLst>
                        <p:cond delay="indefinite"/>
                      </p:stCondLst>
                      <p:childTnLst>
                        <p:par>
                          <p:cTn id="20" fill="hold">
                            <p:stCondLst>
                              <p:cond delay="0"/>
                            </p:stCondLst>
                            <p:childTnLst>
                              <p:par>
                                <p:cTn id="21" presetID="63" presetClass="path" presetSubtype="0" accel="50000" decel="50000" fill="hold" grpId="0" nodeType="clickEffect">
                                  <p:stCondLst>
                                    <p:cond delay="0"/>
                                  </p:stCondLst>
                                  <p:childTnLst>
                                    <p:animMotion origin="layout" path="M 0 0 L 0.25 0 E" pathEditMode="relative" ptsTypes="">
                                      <p:cBhvr>
                                        <p:cTn id="22" dur="1500" fill="hold"/>
                                        <p:tgtEl>
                                          <p:spTgt spid="4"/>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56" presetClass="path" presetSubtype="0" accel="50000" decel="50000" fill="hold" grpId="0" nodeType="clickEffect">
                                  <p:stCondLst>
                                    <p:cond delay="0"/>
                                  </p:stCondLst>
                                  <p:childTnLst>
                                    <p:animMotion origin="layout" path="M -0.02657 -0.00672 L -0.28203 0.05208 " pathEditMode="relative" rAng="0" ptsTypes="AA">
                                      <p:cBhvr>
                                        <p:cTn id="26" dur="1500" fill="hold"/>
                                        <p:tgtEl>
                                          <p:spTgt spid="32"/>
                                        </p:tgtEl>
                                        <p:attrNameLst>
                                          <p:attrName>ppt_x</p:attrName>
                                          <p:attrName>ppt_y</p:attrName>
                                        </p:attrNameLst>
                                      </p:cBhvr>
                                      <p:rCtr x="-12773" y="2940"/>
                                    </p:animMotion>
                                  </p:childTnLst>
                                </p:cTn>
                              </p:par>
                            </p:childTnLst>
                          </p:cTn>
                        </p:par>
                      </p:childTnLst>
                    </p:cTn>
                  </p:par>
                  <p:par>
                    <p:cTn id="27" fill="hold">
                      <p:stCondLst>
                        <p:cond delay="indefinite"/>
                      </p:stCondLst>
                      <p:childTnLst>
                        <p:par>
                          <p:cTn id="28" fill="hold">
                            <p:stCondLst>
                              <p:cond delay="0"/>
                            </p:stCondLst>
                            <p:childTnLst>
                              <p:par>
                                <p:cTn id="29" presetID="63" presetClass="path" presetSubtype="0" accel="50000" decel="50000" fill="hold" grpId="0" nodeType="clickEffect">
                                  <p:stCondLst>
                                    <p:cond delay="0"/>
                                  </p:stCondLst>
                                  <p:childTnLst>
                                    <p:animMotion origin="layout" path="M 3.95833E-6 2.96296E-6 L 0.25 2.96296E-6 " pathEditMode="relative" rAng="0" ptsTypes="AA">
                                      <p:cBhvr>
                                        <p:cTn id="30" dur="1500" fill="hold"/>
                                        <p:tgtEl>
                                          <p:spTgt spid="5"/>
                                        </p:tgtEl>
                                        <p:attrNameLst>
                                          <p:attrName>ppt_x</p:attrName>
                                          <p:attrName>ppt_y</p:attrName>
                                        </p:attrNameLst>
                                      </p:cBhvr>
                                      <p:rCtr x="12500" y="0"/>
                                    </p:animMotion>
                                  </p:childTnLst>
                                </p:cTn>
                              </p:par>
                            </p:childTnLst>
                          </p:cTn>
                        </p:par>
                      </p:childTnLst>
                    </p:cTn>
                  </p:par>
                  <p:par>
                    <p:cTn id="31" fill="hold">
                      <p:stCondLst>
                        <p:cond delay="indefinite"/>
                      </p:stCondLst>
                      <p:childTnLst>
                        <p:par>
                          <p:cTn id="32" fill="hold">
                            <p:stCondLst>
                              <p:cond delay="0"/>
                            </p:stCondLst>
                            <p:childTnLst>
                              <p:par>
                                <p:cTn id="33" presetID="56" presetClass="path" presetSubtype="0" accel="50000" decel="50000" fill="hold" grpId="0" nodeType="clickEffect">
                                  <p:stCondLst>
                                    <p:cond delay="0"/>
                                  </p:stCondLst>
                                  <p:childTnLst>
                                    <p:animMotion origin="layout" path="M 0.03034 -0.00139 L -0.23138 -0.10254 " pathEditMode="relative" rAng="0" ptsTypes="AA">
                                      <p:cBhvr>
                                        <p:cTn id="34" dur="1500" fill="hold"/>
                                        <p:tgtEl>
                                          <p:spTgt spid="36"/>
                                        </p:tgtEl>
                                        <p:attrNameLst>
                                          <p:attrName>ppt_x</p:attrName>
                                          <p:attrName>ppt_y</p:attrName>
                                        </p:attrNameLst>
                                      </p:cBhvr>
                                      <p:rCtr x="-13086" y="-5069"/>
                                    </p:animMotion>
                                  </p:childTnLst>
                                </p:cTn>
                              </p:par>
                            </p:childTnLst>
                          </p:cTn>
                        </p:par>
                      </p:childTnLst>
                    </p:cTn>
                  </p:par>
                  <p:par>
                    <p:cTn id="35" fill="hold">
                      <p:stCondLst>
                        <p:cond delay="indefinite"/>
                      </p:stCondLst>
                      <p:childTnLst>
                        <p:par>
                          <p:cTn id="36" fill="hold">
                            <p:stCondLst>
                              <p:cond delay="0"/>
                            </p:stCondLst>
                            <p:childTnLst>
                              <p:par>
                                <p:cTn id="37" presetID="63" presetClass="path" presetSubtype="0" accel="50000" decel="50000" fill="hold" grpId="0" nodeType="clickEffect">
                                  <p:stCondLst>
                                    <p:cond delay="0"/>
                                  </p:stCondLst>
                                  <p:childTnLst>
                                    <p:animMotion origin="layout" path="M -2.08333E-6 -2.22222E-6 L 0.25 -2.22222E-6 " pathEditMode="relative" rAng="0" ptsTypes="AA">
                                      <p:cBhvr>
                                        <p:cTn id="38" dur="1500" fill="hold"/>
                                        <p:tgtEl>
                                          <p:spTgt spid="6"/>
                                        </p:tgtEl>
                                        <p:attrNameLst>
                                          <p:attrName>ppt_x</p:attrName>
                                          <p:attrName>ppt_y</p:attrName>
                                        </p:attrNameLst>
                                      </p:cBhvr>
                                      <p:rCtr x="12500" y="0"/>
                                    </p:animMotion>
                                  </p:childTnLst>
                                </p:cTn>
                              </p:par>
                            </p:childTnLst>
                          </p:cTn>
                        </p:par>
                      </p:childTnLst>
                    </p:cTn>
                  </p:par>
                  <p:par>
                    <p:cTn id="39" fill="hold">
                      <p:stCondLst>
                        <p:cond delay="indefinite"/>
                      </p:stCondLst>
                      <p:childTnLst>
                        <p:par>
                          <p:cTn id="40" fill="hold">
                            <p:stCondLst>
                              <p:cond delay="0"/>
                            </p:stCondLst>
                            <p:childTnLst>
                              <p:par>
                                <p:cTn id="41" presetID="56" presetClass="path" presetSubtype="0" accel="50000" decel="50000" fill="hold" grpId="0" nodeType="clickEffect">
                                  <p:stCondLst>
                                    <p:cond delay="0"/>
                                  </p:stCondLst>
                                  <p:childTnLst>
                                    <p:animMotion origin="layout" path="M -4.58333E-6 1.11022E-16 L -0.26718 -0.09884 " pathEditMode="relative" rAng="0" ptsTypes="AA">
                                      <p:cBhvr>
                                        <p:cTn id="42" dur="1500" fill="hold"/>
                                        <p:tgtEl>
                                          <p:spTgt spid="37"/>
                                        </p:tgtEl>
                                        <p:attrNameLst>
                                          <p:attrName>ppt_x</p:attrName>
                                          <p:attrName>ppt_y</p:attrName>
                                        </p:attrNameLst>
                                      </p:cBhvr>
                                      <p:rCtr x="-13359" y="-4954"/>
                                    </p:animMotion>
                                  </p:childTnLst>
                                </p:cTn>
                              </p:par>
                            </p:childTnLst>
                          </p:cTn>
                        </p:par>
                      </p:childTnLst>
                    </p:cTn>
                  </p:par>
                  <p:par>
                    <p:cTn id="43" fill="hold">
                      <p:stCondLst>
                        <p:cond delay="indefinite"/>
                      </p:stCondLst>
                      <p:childTnLst>
                        <p:par>
                          <p:cTn id="44" fill="hold">
                            <p:stCondLst>
                              <p:cond delay="0"/>
                            </p:stCondLst>
                            <p:childTnLst>
                              <p:par>
                                <p:cTn id="45" presetID="63" presetClass="path" presetSubtype="0" accel="50000" decel="50000" fill="hold" grpId="0" nodeType="clickEffect">
                                  <p:stCondLst>
                                    <p:cond delay="0"/>
                                  </p:stCondLst>
                                  <p:childTnLst>
                                    <p:animMotion origin="layout" path="M 0 0 L 0.25 0 E" pathEditMode="relative" ptsTypes="">
                                      <p:cBhvr>
                                        <p:cTn id="46" dur="1500" fill="hold"/>
                                        <p:tgtEl>
                                          <p:spTgt spid="7"/>
                                        </p:tgtEl>
                                        <p:attrNameLst>
                                          <p:attrName>ppt_x</p:attrName>
                                          <p:attrName>ppt_y</p:attrName>
                                        </p:attrNameLst>
                                      </p:cBhvr>
                                    </p:animMotion>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0" nodeType="clickEffect">
                                  <p:stCondLst>
                                    <p:cond delay="0"/>
                                  </p:stCondLst>
                                  <p:childTnLst>
                                    <p:animMotion origin="layout" path="M -0.03164 0.00116 L -0.2862 0.26829 " pathEditMode="relative" rAng="0" ptsTypes="AA">
                                      <p:cBhvr>
                                        <p:cTn id="50" dur="1500" fill="hold"/>
                                        <p:tgtEl>
                                          <p:spTgt spid="31"/>
                                        </p:tgtEl>
                                        <p:attrNameLst>
                                          <p:attrName>ppt_x</p:attrName>
                                          <p:attrName>ppt_y</p:attrName>
                                        </p:attrNameLst>
                                      </p:cBhvr>
                                      <p:rCtr x="-12734" y="13356"/>
                                    </p:animMotion>
                                  </p:childTnLst>
                                </p:cTn>
                              </p:par>
                            </p:childTnLst>
                          </p:cTn>
                        </p:par>
                      </p:childTnLst>
                    </p:cTn>
                  </p:par>
                  <p:par>
                    <p:cTn id="51" fill="hold">
                      <p:stCondLst>
                        <p:cond delay="indefinite"/>
                      </p:stCondLst>
                      <p:childTnLst>
                        <p:par>
                          <p:cTn id="52" fill="hold">
                            <p:stCondLst>
                              <p:cond delay="0"/>
                            </p:stCondLst>
                            <p:childTnLst>
                              <p:par>
                                <p:cTn id="53" presetID="63" presetClass="path" presetSubtype="0" accel="50000" decel="50000" fill="hold" grpId="0" nodeType="clickEffect">
                                  <p:stCondLst>
                                    <p:cond delay="0"/>
                                  </p:stCondLst>
                                  <p:childTnLst>
                                    <p:animMotion origin="layout" path="M 0 0 L 0.25 0 E" pathEditMode="relative" ptsTypes="">
                                      <p:cBhvr>
                                        <p:cTn id="54" dur="1500" fill="hold"/>
                                        <p:tgtEl>
                                          <p:spTgt spid="8"/>
                                        </p:tgtEl>
                                        <p:attrNameLst>
                                          <p:attrName>ppt_x</p:attrName>
                                          <p:attrName>ppt_y</p:attrName>
                                        </p:attrNameLst>
                                      </p:cBhvr>
                                    </p:animMotion>
                                  </p:childTnLst>
                                </p:cTn>
                              </p:par>
                            </p:childTnLst>
                          </p:cTn>
                        </p:par>
                      </p:childTnLst>
                    </p:cTn>
                  </p:par>
                  <p:par>
                    <p:cTn id="55" fill="hold">
                      <p:stCondLst>
                        <p:cond delay="indefinite"/>
                      </p:stCondLst>
                      <p:childTnLst>
                        <p:par>
                          <p:cTn id="56" fill="hold">
                            <p:stCondLst>
                              <p:cond delay="0"/>
                            </p:stCondLst>
                            <p:childTnLst>
                              <p:par>
                                <p:cTn id="57" presetID="35" presetClass="path" presetSubtype="0" accel="50000" decel="50000" fill="hold" grpId="0" nodeType="clickEffect">
                                  <p:stCondLst>
                                    <p:cond delay="0"/>
                                  </p:stCondLst>
                                  <p:childTnLst>
                                    <p:animMotion origin="layout" path="M 4.79167E-6 1.11111E-6 L -0.28451 -0.03866 " pathEditMode="relative" rAng="0" ptsTypes="AA">
                                      <p:cBhvr>
                                        <p:cTn id="58" dur="1500" fill="hold"/>
                                        <p:tgtEl>
                                          <p:spTgt spid="38"/>
                                        </p:tgtEl>
                                        <p:attrNameLst>
                                          <p:attrName>ppt_x</p:attrName>
                                          <p:attrName>ppt_y</p:attrName>
                                        </p:attrNameLst>
                                      </p:cBhvr>
                                      <p:rCtr x="-14232" y="-1944"/>
                                    </p:animMotion>
                                  </p:childTnLst>
                                </p:cTn>
                              </p:par>
                            </p:childTnLst>
                          </p:cTn>
                        </p:par>
                      </p:childTnLst>
                    </p:cTn>
                  </p:par>
                  <p:par>
                    <p:cTn id="59" fill="hold">
                      <p:stCondLst>
                        <p:cond delay="indefinite"/>
                      </p:stCondLst>
                      <p:childTnLst>
                        <p:par>
                          <p:cTn id="60" fill="hold">
                            <p:stCondLst>
                              <p:cond delay="0"/>
                            </p:stCondLst>
                            <p:childTnLst>
                              <p:par>
                                <p:cTn id="61" presetID="63" presetClass="path" presetSubtype="0" accel="50000" decel="50000" fill="hold" grpId="0" nodeType="clickEffect">
                                  <p:stCondLst>
                                    <p:cond delay="0"/>
                                  </p:stCondLst>
                                  <p:childTnLst>
                                    <p:animMotion origin="layout" path="M 0 0 L 0.25 0 E" pathEditMode="relative" ptsTypes="">
                                      <p:cBhvr>
                                        <p:cTn id="62" dur="1500" fill="hold"/>
                                        <p:tgtEl>
                                          <p:spTgt spid="39"/>
                                        </p:tgtEl>
                                        <p:attrNameLst>
                                          <p:attrName>ppt_x</p:attrName>
                                          <p:attrName>ppt_y</p:attrName>
                                        </p:attrNameLst>
                                      </p:cBhvr>
                                    </p:animMotion>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grpId="0" nodeType="clickEffect">
                                  <p:stCondLst>
                                    <p:cond delay="0"/>
                                  </p:stCondLst>
                                  <p:childTnLst>
                                    <p:animMotion origin="layout" path="M 4.58333E-6 4.44444E-6 L -0.25443 0.15671 " pathEditMode="relative" rAng="0" ptsTypes="AA">
                                      <p:cBhvr>
                                        <p:cTn id="66" dur="1500" fill="hold"/>
                                        <p:tgtEl>
                                          <p:spTgt spid="35"/>
                                        </p:tgtEl>
                                        <p:attrNameLst>
                                          <p:attrName>ppt_x</p:attrName>
                                          <p:attrName>ppt_y</p:attrName>
                                        </p:attrNameLst>
                                      </p:cBhvr>
                                      <p:rCtr x="-12721" y="78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31" grpId="0"/>
      <p:bldP spid="32" grpId="0"/>
      <p:bldP spid="33" grpId="0"/>
      <p:bldP spid="34" grpId="0"/>
      <p:bldP spid="35" grpId="0"/>
      <p:bldP spid="36" grpId="0"/>
      <p:bldP spid="37" grpId="0"/>
      <p:bldP spid="38" grpId="0"/>
      <p:bldP spid="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gray">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kern="1200">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panose="020B0604020202020204" pitchFamily="34" charset="0"/>
              </a:defRPr>
            </a:lvl2pPr>
            <a:lvl3pPr algn="l" rtl="0" eaLnBrk="1" fontAlgn="base" hangingPunct="1">
              <a:spcBef>
                <a:spcPct val="0"/>
              </a:spcBef>
              <a:spcAft>
                <a:spcPct val="0"/>
              </a:spcAft>
              <a:defRPr sz="3200" b="1">
                <a:solidFill>
                  <a:schemeClr val="tx2"/>
                </a:solidFill>
                <a:latin typeface="Arial" panose="020B0604020202020204" pitchFamily="34" charset="0"/>
              </a:defRPr>
            </a:lvl3pPr>
            <a:lvl4pPr algn="l" rtl="0" eaLnBrk="1" fontAlgn="base" hangingPunct="1">
              <a:spcBef>
                <a:spcPct val="0"/>
              </a:spcBef>
              <a:spcAft>
                <a:spcPct val="0"/>
              </a:spcAft>
              <a:defRPr sz="3200" b="1">
                <a:solidFill>
                  <a:schemeClr val="tx2"/>
                </a:solidFill>
                <a:latin typeface="Arial" panose="020B0604020202020204" pitchFamily="34" charset="0"/>
              </a:defRPr>
            </a:lvl4pPr>
            <a:lvl5pPr algn="l" rtl="0" eaLnBrk="1" fontAlgn="base" hangingPunct="1">
              <a:spcBef>
                <a:spcPct val="0"/>
              </a:spcBef>
              <a:spcAft>
                <a:spcPct val="0"/>
              </a:spcAft>
              <a:defRPr sz="3200" b="1">
                <a:solidFill>
                  <a:schemeClr val="tx2"/>
                </a:solidFill>
                <a:latin typeface="Arial" panose="020B0604020202020204" pitchFamily="34" charset="0"/>
              </a:defRPr>
            </a:lvl5pPr>
            <a:lvl6pPr marL="457200" algn="l" rtl="0" eaLnBrk="1" fontAlgn="base" hangingPunct="1">
              <a:spcBef>
                <a:spcPct val="0"/>
              </a:spcBef>
              <a:spcAft>
                <a:spcPct val="0"/>
              </a:spcAft>
              <a:defRPr sz="3200" b="1">
                <a:solidFill>
                  <a:schemeClr val="tx2"/>
                </a:solidFill>
                <a:latin typeface="Arial" panose="020B0604020202020204" pitchFamily="34" charset="0"/>
              </a:defRPr>
            </a:lvl6pPr>
            <a:lvl7pPr marL="914400" algn="l" rtl="0" eaLnBrk="1" fontAlgn="base" hangingPunct="1">
              <a:spcBef>
                <a:spcPct val="0"/>
              </a:spcBef>
              <a:spcAft>
                <a:spcPct val="0"/>
              </a:spcAft>
              <a:defRPr sz="3200" b="1">
                <a:solidFill>
                  <a:schemeClr val="tx2"/>
                </a:solidFill>
                <a:latin typeface="Arial" panose="020B0604020202020204" pitchFamily="34" charset="0"/>
              </a:defRPr>
            </a:lvl7pPr>
            <a:lvl8pPr marL="1371600" algn="l" rtl="0" eaLnBrk="1" fontAlgn="base" hangingPunct="1">
              <a:spcBef>
                <a:spcPct val="0"/>
              </a:spcBef>
              <a:spcAft>
                <a:spcPct val="0"/>
              </a:spcAft>
              <a:defRPr sz="3200" b="1">
                <a:solidFill>
                  <a:schemeClr val="tx2"/>
                </a:solidFill>
                <a:latin typeface="Arial" panose="020B0604020202020204" pitchFamily="34" charset="0"/>
              </a:defRPr>
            </a:lvl8pPr>
            <a:lvl9pPr marL="1828800" algn="l" rtl="0" eaLnBrk="1" fontAlgn="base" hangingPunct="1">
              <a:spcBef>
                <a:spcPct val="0"/>
              </a:spcBef>
              <a:spcAft>
                <a:spcPct val="0"/>
              </a:spcAft>
              <a:defRPr sz="3200" b="1">
                <a:solidFill>
                  <a:schemeClr val="tx2"/>
                </a:solidFill>
                <a:latin typeface="Arial" panose="020B0604020202020204" pitchFamily="34" charset="0"/>
              </a:defRPr>
            </a:lvl9pPr>
          </a:lstStyle>
          <a:p>
            <a:r>
              <a:rPr lang="en-US" dirty="0" smtClean="0">
                <a:latin typeface="Times New Roman" panose="02020603050405020304" pitchFamily="18" charset="0"/>
                <a:cs typeface="Times New Roman" panose="02020603050405020304" pitchFamily="18" charset="0"/>
              </a:rPr>
              <a:t>Multimedia hardware</a:t>
            </a: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194099" y="1301675"/>
            <a:ext cx="1449436" cy="477054"/>
          </a:xfrm>
          <a:prstGeom prst="rect">
            <a:avLst/>
          </a:prstGeom>
          <a:noFill/>
        </p:spPr>
        <p:txBody>
          <a:bodyPr wrap="none" rtlCol="0">
            <a:spAutoFit/>
          </a:bodyPr>
          <a:lstStyle/>
          <a:p>
            <a:r>
              <a:rPr lang="en-US" sz="2500" u="sng" dirty="0" smtClean="0">
                <a:latin typeface="Times New Roman" panose="02020603050405020304" pitchFamily="18" charset="0"/>
                <a:cs typeface="Times New Roman" panose="02020603050405020304" pitchFamily="18" charset="0"/>
              </a:rPr>
              <a:t>Language</a:t>
            </a:r>
            <a:endParaRPr lang="en-US" sz="2500" u="sng"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372093" y="1928813"/>
            <a:ext cx="9924512" cy="1446550"/>
          </a:xfrm>
          <a:prstGeom prst="rect">
            <a:avLst/>
          </a:prstGeom>
          <a:noFill/>
        </p:spPr>
        <p:txBody>
          <a:bodyPr wrap="none" rtlCol="0">
            <a:spAutoFit/>
          </a:bodyPr>
          <a:lstStyle/>
          <a:p>
            <a:pPr marL="285750" indent="-285750">
              <a:buFont typeface="Wingdings" panose="05000000000000000000" pitchFamily="2" charset="2"/>
              <a:buChar char="v"/>
            </a:pPr>
            <a:r>
              <a:rPr lang="en-US" sz="2200" dirty="0" err="1" smtClean="0">
                <a:latin typeface="Times New Roman" panose="02020603050405020304" pitchFamily="18" charset="0"/>
                <a:cs typeface="Times New Roman" panose="02020603050405020304" pitchFamily="18" charset="0"/>
              </a:rPr>
              <a:t>Một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vài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trường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hợp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có</a:t>
            </a:r>
            <a:r>
              <a:rPr lang="en-US" sz="2200" dirty="0" smtClean="0">
                <a:latin typeface="Times New Roman" panose="02020603050405020304" pitchFamily="18" charset="0"/>
                <a:cs typeface="Times New Roman" panose="02020603050405020304" pitchFamily="18" charset="0"/>
              </a:rPr>
              <a:t> 2 object. </a:t>
            </a:r>
            <a:r>
              <a:rPr lang="en-US" sz="2200" dirty="0" err="1" smtClean="0">
                <a:latin typeface="Times New Roman" panose="02020603050405020304" pitchFamily="18" charset="0"/>
                <a:cs typeface="Times New Roman" panose="02020603050405020304" pitchFamily="18" charset="0"/>
              </a:rPr>
              <a:t>Chúng</a:t>
            </a:r>
            <a:r>
              <a:rPr lang="en-US" sz="2200" dirty="0" smtClean="0">
                <a:latin typeface="Times New Roman" panose="02020603050405020304" pitchFamily="18" charset="0"/>
                <a:cs typeface="Times New Roman" panose="02020603050405020304" pitchFamily="18" charset="0"/>
              </a:rPr>
              <a:t> ta </a:t>
            </a:r>
            <a:r>
              <a:rPr lang="en-US" sz="2200" dirty="0" err="1" smtClean="0">
                <a:latin typeface="Times New Roman" panose="02020603050405020304" pitchFamily="18" charset="0"/>
                <a:cs typeface="Times New Roman" panose="02020603050405020304" pitchFamily="18" charset="0"/>
              </a:rPr>
              <a:t>thường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sử</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dụng</a:t>
            </a:r>
            <a:r>
              <a:rPr lang="en-US" sz="2200" dirty="0" smtClean="0">
                <a:latin typeface="Times New Roman" panose="02020603050405020304" pitchFamily="18" charset="0"/>
                <a:cs typeface="Times New Roman" panose="02020603050405020304" pitchFamily="18" charset="0"/>
              </a:rPr>
              <a:t> 1 </a:t>
            </a:r>
            <a:r>
              <a:rPr lang="en-US" sz="2200" dirty="0" err="1" smtClean="0">
                <a:latin typeface="Times New Roman" panose="02020603050405020304" pitchFamily="18" charset="0"/>
                <a:cs typeface="Times New Roman" panose="02020603050405020304" pitchFamily="18" charset="0"/>
              </a:rPr>
              <a:t>giới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từ</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giữa</a:t>
            </a:r>
            <a:r>
              <a:rPr lang="en-US" sz="2200" dirty="0" smtClean="0">
                <a:latin typeface="Times New Roman" panose="02020603050405020304" pitchFamily="18" charset="0"/>
                <a:cs typeface="Times New Roman" panose="02020603050405020304" pitchFamily="18" charset="0"/>
              </a:rPr>
              <a:t> 2 object </a:t>
            </a:r>
            <a:r>
              <a:rPr lang="en-US" sz="2200" dirty="0" err="1" smtClean="0">
                <a:latin typeface="Times New Roman" panose="02020603050405020304" pitchFamily="18" charset="0"/>
                <a:cs typeface="Times New Roman" panose="02020603050405020304" pitchFamily="18" charset="0"/>
              </a:rPr>
              <a:t>đó</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V + Object of V + preposition + Object of preposition</a:t>
            </a:r>
          </a:p>
          <a:p>
            <a:r>
              <a:rPr lang="en-US" sz="2200" dirty="0" smtClean="0">
                <a:latin typeface="Times New Roman" panose="02020603050405020304" pitchFamily="18" charset="0"/>
                <a:cs typeface="Times New Roman" panose="02020603050405020304" pitchFamily="18" charset="0"/>
              </a:rPr>
              <a:t>EX1: I </a:t>
            </a:r>
            <a:r>
              <a:rPr lang="en-US" sz="2200" i="1" dirty="0" smtClean="0">
                <a:latin typeface="Times New Roman" panose="02020603050405020304" pitchFamily="18" charset="0"/>
                <a:cs typeface="Times New Roman" panose="02020603050405020304" pitchFamily="18" charset="0"/>
              </a:rPr>
              <a:t>unplugged </a:t>
            </a:r>
            <a:r>
              <a:rPr lang="en-US" sz="2200" dirty="0" smtClean="0">
                <a:latin typeface="Times New Roman" panose="02020603050405020304" pitchFamily="18" charset="0"/>
                <a:cs typeface="Times New Roman" panose="02020603050405020304" pitchFamily="18" charset="0"/>
              </a:rPr>
              <a:t> the cable </a:t>
            </a:r>
            <a:r>
              <a:rPr lang="en-US" sz="2200" dirty="0" smtClean="0">
                <a:solidFill>
                  <a:srgbClr val="FF0000"/>
                </a:solidFill>
                <a:latin typeface="Times New Roman" panose="02020603050405020304" pitchFamily="18" charset="0"/>
                <a:cs typeface="Times New Roman" panose="02020603050405020304" pitchFamily="18" charset="0"/>
              </a:rPr>
              <a:t>from</a:t>
            </a:r>
            <a:r>
              <a:rPr lang="en-US" sz="2200" dirty="0" smtClean="0">
                <a:latin typeface="Times New Roman" panose="02020603050405020304" pitchFamily="18" charset="0"/>
                <a:cs typeface="Times New Roman" panose="02020603050405020304" pitchFamily="18" charset="0"/>
              </a:rPr>
              <a:t> the computer</a:t>
            </a:r>
          </a:p>
          <a:p>
            <a:r>
              <a:rPr lang="en-US" sz="2200" dirty="0" smtClean="0">
                <a:latin typeface="Times New Roman" panose="02020603050405020304" pitchFamily="18" charset="0"/>
                <a:cs typeface="Times New Roman" panose="02020603050405020304" pitchFamily="18" charset="0"/>
              </a:rPr>
              <a:t>EX2: </a:t>
            </a:r>
            <a:r>
              <a:rPr lang="en-US" sz="2200" i="1" dirty="0" smtClean="0">
                <a:latin typeface="Times New Roman" panose="02020603050405020304" pitchFamily="18" charset="0"/>
                <a:cs typeface="Times New Roman" panose="02020603050405020304" pitchFamily="18" charset="0"/>
              </a:rPr>
              <a:t>insert </a:t>
            </a:r>
            <a:r>
              <a:rPr lang="en-US" sz="2200" dirty="0" smtClean="0">
                <a:latin typeface="Times New Roman" panose="02020603050405020304" pitchFamily="18" charset="0"/>
                <a:cs typeface="Times New Roman" panose="02020603050405020304" pitchFamily="18" charset="0"/>
              </a:rPr>
              <a:t>the plug </a:t>
            </a:r>
            <a:r>
              <a:rPr lang="en-US" sz="2200" dirty="0" smtClean="0">
                <a:solidFill>
                  <a:srgbClr val="FF0000"/>
                </a:solidFill>
                <a:latin typeface="Times New Roman" panose="02020603050405020304" pitchFamily="18" charset="0"/>
                <a:cs typeface="Times New Roman" panose="02020603050405020304" pitchFamily="18" charset="0"/>
              </a:rPr>
              <a:t>into</a:t>
            </a:r>
            <a:r>
              <a:rPr lang="en-US" sz="2200" dirty="0" smtClean="0">
                <a:latin typeface="Times New Roman" panose="02020603050405020304" pitchFamily="18" charset="0"/>
                <a:cs typeface="Times New Roman" panose="02020603050405020304" pitchFamily="18" charset="0"/>
              </a:rPr>
              <a:t> the socket</a:t>
            </a:r>
            <a:endParaRPr lang="en-US" sz="2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108038" y="3341101"/>
            <a:ext cx="7053534" cy="430887"/>
          </a:xfrm>
          <a:prstGeom prst="rect">
            <a:avLst/>
          </a:prstGeom>
          <a:noFill/>
        </p:spPr>
        <p:txBody>
          <a:bodyPr wrap="none" rtlCol="0">
            <a:spAutoFit/>
          </a:bodyPr>
          <a:lstStyle/>
          <a:p>
            <a:r>
              <a:rPr lang="en-US" sz="2200" u="sng" dirty="0" smtClean="0">
                <a:latin typeface="Times New Roman" panose="02020603050405020304" pitchFamily="18" charset="0"/>
                <a:cs typeface="Times New Roman" panose="02020603050405020304" pitchFamily="18" charset="0"/>
              </a:rPr>
              <a:t>N7.Read the email in 4 again and complete these instruction.</a:t>
            </a:r>
            <a:endParaRPr lang="en-US" sz="2200" u="sng"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108038" y="3814749"/>
            <a:ext cx="8670663" cy="2123658"/>
          </a:xfrm>
          <a:prstGeom prst="rect">
            <a:avLst/>
          </a:prstGeom>
          <a:noFill/>
        </p:spPr>
        <p:txBody>
          <a:bodyPr wrap="square" rtlCol="0">
            <a:spAutoFit/>
          </a:bodyPr>
          <a:lstStyle/>
          <a:p>
            <a:pPr marL="342900" indent="-342900">
              <a:buAutoNum type="arabicPlain"/>
            </a:pPr>
            <a:r>
              <a:rPr lang="en-US" sz="2200" dirty="0" smtClean="0">
                <a:latin typeface="Times New Roman" panose="02020603050405020304" pitchFamily="18" charset="0"/>
                <a:cs typeface="Times New Roman" panose="02020603050405020304" pitchFamily="18" charset="0"/>
              </a:rPr>
              <a:t>Plug </a:t>
            </a:r>
          </a:p>
          <a:p>
            <a:pPr marL="342900" indent="-342900">
              <a:buAutoNum type="arabicPlain"/>
            </a:pPr>
            <a:r>
              <a:rPr lang="en-US" sz="2200" dirty="0" smtClean="0">
                <a:latin typeface="Times New Roman" panose="02020603050405020304" pitchFamily="18" charset="0"/>
                <a:cs typeface="Times New Roman" panose="02020603050405020304" pitchFamily="18" charset="0"/>
              </a:rPr>
              <a:t>Plug</a:t>
            </a:r>
          </a:p>
          <a:p>
            <a:pPr marL="342900" indent="-342900">
              <a:buAutoNum type="arabicPlain"/>
            </a:pPr>
            <a:r>
              <a:rPr lang="en-US" sz="2200" dirty="0" smtClean="0">
                <a:latin typeface="Times New Roman" panose="02020603050405020304" pitchFamily="18" charset="0"/>
                <a:cs typeface="Times New Roman" panose="02020603050405020304" pitchFamily="18" charset="0"/>
              </a:rPr>
              <a:t>Switch </a:t>
            </a:r>
          </a:p>
          <a:p>
            <a:pPr marL="342900" indent="-342900">
              <a:buAutoNum type="arabicPlain"/>
            </a:pPr>
            <a:r>
              <a:rPr lang="en-US" sz="2200" dirty="0" smtClean="0">
                <a:latin typeface="Times New Roman" panose="02020603050405020304" pitchFamily="18" charset="0"/>
                <a:cs typeface="Times New Roman" panose="02020603050405020304" pitchFamily="18" charset="0"/>
              </a:rPr>
              <a:t>Push</a:t>
            </a:r>
          </a:p>
          <a:p>
            <a:pPr marL="342900" indent="-342900">
              <a:buAutoNum type="arabicPlain"/>
            </a:pPr>
            <a:r>
              <a:rPr lang="en-US" sz="2200" dirty="0" smtClean="0">
                <a:latin typeface="Times New Roman" panose="02020603050405020304" pitchFamily="18" charset="0"/>
                <a:cs typeface="Times New Roman" panose="02020603050405020304" pitchFamily="18" charset="0"/>
              </a:rPr>
              <a:t>When finished, turn </a:t>
            </a:r>
          </a:p>
          <a:p>
            <a:pPr marL="342900" indent="-342900">
              <a:buAutoNum type="arabicPlain"/>
            </a:pPr>
            <a:r>
              <a:rPr lang="en-US" sz="2200" dirty="0" smtClean="0">
                <a:latin typeface="Times New Roman" panose="02020603050405020304" pitchFamily="18" charset="0"/>
                <a:cs typeface="Times New Roman" panose="02020603050405020304" pitchFamily="18" charset="0"/>
              </a:rPr>
              <a:t>Disconnect</a:t>
            </a:r>
            <a:endParaRPr lang="en-US" sz="2200"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9317" y="5693634"/>
            <a:ext cx="1857450" cy="780192"/>
          </a:xfrm>
          <a:prstGeom prst="rect">
            <a:avLst/>
          </a:prstGeom>
        </p:spPr>
      </p:pic>
      <p:sp>
        <p:nvSpPr>
          <p:cNvPr id="10" name="TextBox 9"/>
          <p:cNvSpPr txBox="1"/>
          <p:nvPr/>
        </p:nvSpPr>
        <p:spPr>
          <a:xfrm>
            <a:off x="2044617" y="3821473"/>
            <a:ext cx="8140783" cy="769441"/>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the projector cable into the laptop/ laptop’s video socket.</a:t>
            </a:r>
          </a:p>
          <a:p>
            <a:endParaRPr lang="en-US" sz="2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2044617" y="4175618"/>
            <a:ext cx="7474803" cy="430887"/>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the (projector’s) power cable into an electricity/a power socket.</a:t>
            </a:r>
            <a:endParaRPr lang="en-US" sz="22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2315904" y="4491857"/>
            <a:ext cx="2143985" cy="769441"/>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on the computer. </a:t>
            </a:r>
          </a:p>
          <a:p>
            <a:endParaRPr lang="en-US" sz="22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2044617" y="4836593"/>
            <a:ext cx="8579465" cy="430887"/>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the ‘Function’/‘</a:t>
            </a:r>
            <a:r>
              <a:rPr lang="en-US" sz="2200" dirty="0" err="1" smtClean="0">
                <a:latin typeface="Times New Roman" panose="02020603050405020304" pitchFamily="18" charset="0"/>
                <a:cs typeface="Times New Roman" panose="02020603050405020304" pitchFamily="18" charset="0"/>
              </a:rPr>
              <a:t>Fn</a:t>
            </a:r>
            <a:r>
              <a:rPr lang="en-US" sz="2200" dirty="0" smtClean="0">
                <a:latin typeface="Times New Roman" panose="02020603050405020304" pitchFamily="18" charset="0"/>
                <a:cs typeface="Times New Roman" panose="02020603050405020304" pitchFamily="18" charset="0"/>
              </a:rPr>
              <a:t>’ key and the key with a screen picture at the same time.</a:t>
            </a:r>
            <a:endParaRPr lang="en-US" sz="22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3794596" y="5179691"/>
            <a:ext cx="3754746" cy="769441"/>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off the computer and  projector.</a:t>
            </a:r>
          </a:p>
          <a:p>
            <a:endParaRPr lang="en-US" sz="22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2780161" y="5489765"/>
            <a:ext cx="3846374" cy="769441"/>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the projector from the computer.</a:t>
            </a: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415320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10"/>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11"/>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grpId="0" nodeType="clickEffect">
                                  <p:stCondLst>
                                    <p:cond delay="0"/>
                                  </p:stCondLst>
                                  <p:iterate type="lt">
                                    <p:tmAbs val="25"/>
                                  </p:iterate>
                                  <p:childTnLst>
                                    <p:set>
                                      <p:cBhvr override="childStyle">
                                        <p:cTn id="14" dur="indefinite"/>
                                        <p:tgtEl>
                                          <p:spTgt spid="12"/>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15" presetClass="emph" presetSubtype="0" grpId="0" nodeType="clickEffect">
                                  <p:stCondLst>
                                    <p:cond delay="0"/>
                                  </p:stCondLst>
                                  <p:iterate type="lt">
                                    <p:tmAbs val="25"/>
                                  </p:iterate>
                                  <p:childTnLst>
                                    <p:set>
                                      <p:cBhvr override="childStyle">
                                        <p:cTn id="18" dur="indefinite"/>
                                        <p:tgtEl>
                                          <p:spTgt spid="13"/>
                                        </p:tgtEl>
                                        <p:attrNameLst>
                                          <p:attrName>style.fontWeight</p:attrName>
                                        </p:attrNameLst>
                                      </p:cBhvr>
                                      <p:to>
                                        <p:strVal val="bold"/>
                                      </p:to>
                                    </p:set>
                                  </p:childTnLst>
                                </p:cTn>
                              </p:par>
                            </p:childTnLst>
                          </p:cTn>
                        </p:par>
                      </p:childTnLst>
                    </p:cTn>
                  </p:par>
                  <p:par>
                    <p:cTn id="19" fill="hold">
                      <p:stCondLst>
                        <p:cond delay="indefinite"/>
                      </p:stCondLst>
                      <p:childTnLst>
                        <p:par>
                          <p:cTn id="20" fill="hold">
                            <p:stCondLst>
                              <p:cond delay="0"/>
                            </p:stCondLst>
                            <p:childTnLst>
                              <p:par>
                                <p:cTn id="21" presetID="15" presetClass="emph" presetSubtype="0" grpId="0" nodeType="clickEffect">
                                  <p:stCondLst>
                                    <p:cond delay="0"/>
                                  </p:stCondLst>
                                  <p:iterate type="lt">
                                    <p:tmAbs val="25"/>
                                  </p:iterate>
                                  <p:childTnLst>
                                    <p:set>
                                      <p:cBhvr override="childStyle">
                                        <p:cTn id="22" dur="indefinite"/>
                                        <p:tgtEl>
                                          <p:spTgt spid="14"/>
                                        </p:tgtEl>
                                        <p:attrNameLst>
                                          <p:attrName>style.fontWeight</p:attrName>
                                        </p:attrNameLst>
                                      </p:cBhvr>
                                      <p:to>
                                        <p:strVal val="bold"/>
                                      </p:to>
                                    </p:set>
                                  </p:childTnLst>
                                </p:cTn>
                              </p:par>
                            </p:childTnLst>
                          </p:cTn>
                        </p:par>
                      </p:childTnLst>
                    </p:cTn>
                  </p:par>
                  <p:par>
                    <p:cTn id="23" fill="hold">
                      <p:stCondLst>
                        <p:cond delay="indefinite"/>
                      </p:stCondLst>
                      <p:childTnLst>
                        <p:par>
                          <p:cTn id="24" fill="hold">
                            <p:stCondLst>
                              <p:cond delay="0"/>
                            </p:stCondLst>
                            <p:childTnLst>
                              <p:par>
                                <p:cTn id="25" presetID="15" presetClass="emph" presetSubtype="0" grpId="0" nodeType="clickEffect">
                                  <p:stCondLst>
                                    <p:cond delay="0"/>
                                  </p:stCondLst>
                                  <p:iterate type="lt">
                                    <p:tmAbs val="25"/>
                                  </p:iterate>
                                  <p:childTnLst>
                                    <p:set>
                                      <p:cBhvr override="childStyle">
                                        <p:cTn id="26" dur="indefinite"/>
                                        <p:tgtEl>
                                          <p:spTgt spid="15"/>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Operating systems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8" y="1023613"/>
            <a:ext cx="11074400" cy="568797"/>
          </a:xfrm>
        </p:spPr>
        <p:txBody>
          <a:bodyPr/>
          <a:lstStyle/>
          <a:p>
            <a:pPr marL="0" indent="0">
              <a:buNone/>
            </a:pPr>
            <a:r>
              <a:rPr lang="en-US" sz="2200" u="sng" dirty="0" smtClean="0">
                <a:solidFill>
                  <a:schemeClr val="tx1"/>
                </a:solidFill>
                <a:latin typeface="Times New Roman" panose="02020603050405020304" pitchFamily="18" charset="0"/>
                <a:cs typeface="Times New Roman" panose="02020603050405020304" pitchFamily="18" charset="0"/>
              </a:rPr>
              <a:t>N1.Reading</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  </a:t>
            </a:r>
          </a:p>
          <a:p>
            <a:pPr marL="0" indent="0">
              <a:buNone/>
            </a:pPr>
            <a:endParaRPr lang="en-US" sz="22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sz="22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  </a:t>
            </a:r>
          </a:p>
        </p:txBody>
      </p:sp>
      <p:sp>
        <p:nvSpPr>
          <p:cNvPr id="4" name="TextBox 3"/>
          <p:cNvSpPr txBox="1"/>
          <p:nvPr/>
        </p:nvSpPr>
        <p:spPr>
          <a:xfrm>
            <a:off x="609600" y="5245100"/>
            <a:ext cx="8895384" cy="769441"/>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5</a:t>
            </a:r>
            <a:r>
              <a:rPr lang="en-US" sz="2200" dirty="0">
                <a:latin typeface="Times New Roman" panose="02020603050405020304" pitchFamily="18" charset="0"/>
                <a:cs typeface="Times New Roman" panose="02020603050405020304" pitchFamily="18" charset="0"/>
              </a:rPr>
              <a:t>  Near the start of the </a:t>
            </a:r>
            <a:r>
              <a:rPr lang="en-US" sz="2200" u="sng" dirty="0">
                <a:solidFill>
                  <a:srgbClr val="FF0000"/>
                </a:solidFill>
                <a:latin typeface="Times New Roman" panose="02020603050405020304" pitchFamily="18" charset="0"/>
                <a:cs typeface="Times New Roman" panose="02020603050405020304" pitchFamily="18" charset="0"/>
              </a:rPr>
              <a:t>process,</a:t>
            </a:r>
            <a:r>
              <a:rPr lang="en-US" sz="2200" dirty="0">
                <a:latin typeface="Times New Roman" panose="02020603050405020304" pitchFamily="18" charset="0"/>
                <a:cs typeface="Times New Roman" panose="02020603050405020304" pitchFamily="18" charset="0"/>
              </a:rPr>
              <a:t> it will ask you </a:t>
            </a:r>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agree to the </a:t>
            </a:r>
            <a:r>
              <a:rPr lang="en-US" sz="2200" u="sng" dirty="0" err="1">
                <a:solidFill>
                  <a:srgbClr val="FF0000"/>
                </a:solidFill>
                <a:latin typeface="Times New Roman" panose="02020603050405020304" pitchFamily="18" charset="0"/>
                <a:cs typeface="Times New Roman" panose="02020603050405020304" pitchFamily="18" charset="0"/>
              </a:rPr>
              <a:t>licence</a:t>
            </a:r>
            <a:r>
              <a:rPr lang="en-US" sz="2200" u="sng" dirty="0">
                <a:solidFill>
                  <a:srgbClr val="FF0000"/>
                </a:solidFill>
                <a:latin typeface="Times New Roman" panose="02020603050405020304" pitchFamily="18" charset="0"/>
                <a:cs typeface="Times New Roman" panose="02020603050405020304" pitchFamily="18" charset="0"/>
              </a:rPr>
              <a:t> terms. </a:t>
            </a:r>
          </a:p>
          <a:p>
            <a:endParaRPr lang="en-US" sz="2200" dirty="0"/>
          </a:p>
        </p:txBody>
      </p:sp>
      <p:sp>
        <p:nvSpPr>
          <p:cNvPr id="5" name="TextBox 4"/>
          <p:cNvSpPr txBox="1"/>
          <p:nvPr/>
        </p:nvSpPr>
        <p:spPr>
          <a:xfrm>
            <a:off x="609600" y="4814213"/>
            <a:ext cx="4658648" cy="430887"/>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1</a:t>
            </a:r>
            <a:r>
              <a:rPr lang="en-US" sz="2200" dirty="0">
                <a:latin typeface="Times New Roman" panose="02020603050405020304" pitchFamily="18" charset="0"/>
                <a:cs typeface="Times New Roman" panose="02020603050405020304" pitchFamily="18" charset="0"/>
              </a:rPr>
              <a:t>  Before you start, </a:t>
            </a:r>
            <a:r>
              <a:rPr lang="en-US" sz="2200" u="sng" dirty="0">
                <a:solidFill>
                  <a:srgbClr val="FF0000"/>
                </a:solidFill>
                <a:latin typeface="Times New Roman" panose="02020603050405020304" pitchFamily="18" charset="0"/>
                <a:cs typeface="Times New Roman" panose="02020603050405020304" pitchFamily="18" charset="0"/>
              </a:rPr>
              <a:t>back up </a:t>
            </a:r>
            <a:r>
              <a:rPr lang="en-US" sz="2200" dirty="0">
                <a:latin typeface="Times New Roman" panose="02020603050405020304" pitchFamily="18" charset="0"/>
                <a:cs typeface="Times New Roman" panose="02020603050405020304" pitchFamily="18" charset="0"/>
              </a:rPr>
              <a:t>everything.</a:t>
            </a:r>
            <a:endParaRPr lang="en-US" sz="2200" dirty="0"/>
          </a:p>
        </p:txBody>
      </p:sp>
      <p:sp>
        <p:nvSpPr>
          <p:cNvPr id="6" name="TextBox 5"/>
          <p:cNvSpPr txBox="1"/>
          <p:nvPr/>
        </p:nvSpPr>
        <p:spPr>
          <a:xfrm>
            <a:off x="609600" y="4383326"/>
            <a:ext cx="9177256" cy="430887"/>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4</a:t>
            </a:r>
            <a:r>
              <a:rPr lang="en-US" sz="2200" dirty="0">
                <a:latin typeface="Times New Roman" panose="02020603050405020304" pitchFamily="18" charset="0"/>
                <a:cs typeface="Times New Roman" panose="02020603050405020304" pitchFamily="18" charset="0"/>
              </a:rPr>
              <a:t>  This time, the computer will boot from the </a:t>
            </a:r>
            <a:r>
              <a:rPr lang="en-US" sz="2200" dirty="0" smtClean="0">
                <a:latin typeface="Times New Roman" panose="02020603050405020304" pitchFamily="18" charset="0"/>
                <a:cs typeface="Times New Roman" panose="02020603050405020304" pitchFamily="18" charset="0"/>
              </a:rPr>
              <a:t>DVD </a:t>
            </a:r>
            <a:r>
              <a:rPr lang="en-US" sz="2200" dirty="0">
                <a:latin typeface="Times New Roman" panose="02020603050405020304" pitchFamily="18" charset="0"/>
                <a:cs typeface="Times New Roman" panose="02020603050405020304" pitchFamily="18" charset="0"/>
              </a:rPr>
              <a:t>and installation will begin.</a:t>
            </a:r>
            <a:endParaRPr lang="en-US" sz="2200" dirty="0"/>
          </a:p>
        </p:txBody>
      </p:sp>
      <p:sp>
        <p:nvSpPr>
          <p:cNvPr id="7" name="TextBox 6"/>
          <p:cNvSpPr txBox="1"/>
          <p:nvPr/>
        </p:nvSpPr>
        <p:spPr>
          <a:xfrm>
            <a:off x="614594" y="3613886"/>
            <a:ext cx="10802706" cy="769441"/>
          </a:xfrm>
          <a:prstGeom prst="rect">
            <a:avLst/>
          </a:prstGeom>
          <a:noFill/>
        </p:spPr>
        <p:txBody>
          <a:bodyPr wrap="squar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  First, put the installation DVD into the optical </a:t>
            </a:r>
            <a:r>
              <a:rPr lang="en-US" sz="2200" dirty="0" smtClean="0">
                <a:latin typeface="Times New Roman" panose="02020603050405020304" pitchFamily="18" charset="0"/>
                <a:cs typeface="Times New Roman" panose="02020603050405020304" pitchFamily="18" charset="0"/>
              </a:rPr>
              <a:t>drive</a:t>
            </a:r>
            <a:r>
              <a:rPr lang="en-US" sz="2200" dirty="0">
                <a:latin typeface="Times New Roman" panose="02020603050405020304" pitchFamily="18" charset="0"/>
                <a:cs typeface="Times New Roman" panose="02020603050405020304" pitchFamily="18" charset="0"/>
              </a:rPr>
              <a:t>. Then, </a:t>
            </a:r>
            <a:r>
              <a:rPr lang="en-US" sz="2200" u="sng" dirty="0">
                <a:solidFill>
                  <a:srgbClr val="FF0000"/>
                </a:solidFill>
                <a:latin typeface="Times New Roman" panose="02020603050405020304" pitchFamily="18" charset="0"/>
                <a:cs typeface="Times New Roman" panose="02020603050405020304" pitchFamily="18" charset="0"/>
              </a:rPr>
              <a:t>reboot</a:t>
            </a:r>
            <a:r>
              <a:rPr lang="en-US" sz="2200" dirty="0">
                <a:latin typeface="Times New Roman" panose="02020603050405020304" pitchFamily="18" charset="0"/>
                <a:cs typeface="Times New Roman" panose="02020603050405020304" pitchFamily="18" charset="0"/>
              </a:rPr>
              <a:t> the computer while you   press the ‘F2’ key. The BIOS will now start.</a:t>
            </a:r>
            <a:endParaRPr lang="en-US" sz="2200" dirty="0"/>
          </a:p>
        </p:txBody>
      </p:sp>
      <p:sp>
        <p:nvSpPr>
          <p:cNvPr id="8" name="TextBox 7"/>
          <p:cNvSpPr txBox="1"/>
          <p:nvPr/>
        </p:nvSpPr>
        <p:spPr>
          <a:xfrm>
            <a:off x="609600" y="2844445"/>
            <a:ext cx="10807699" cy="769441"/>
          </a:xfrm>
          <a:prstGeom prst="rect">
            <a:avLst/>
          </a:prstGeom>
          <a:noFill/>
        </p:spPr>
        <p:txBody>
          <a:bodyPr wrap="squar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8</a:t>
            </a:r>
            <a:r>
              <a:rPr lang="en-US" sz="2200" dirty="0">
                <a:latin typeface="Times New Roman" panose="02020603050405020304" pitchFamily="18" charset="0"/>
                <a:cs typeface="Times New Roman" panose="02020603050405020304" pitchFamily="18" charset="0"/>
              </a:rPr>
              <a:t>  At the end of the process, the operating </a:t>
            </a:r>
            <a:r>
              <a:rPr lang="en-US" sz="2200" dirty="0" smtClean="0">
                <a:latin typeface="Times New Roman" panose="02020603050405020304" pitchFamily="18" charset="0"/>
                <a:cs typeface="Times New Roman" panose="02020603050405020304" pitchFamily="18" charset="0"/>
              </a:rPr>
              <a:t>system </a:t>
            </a:r>
            <a:r>
              <a:rPr lang="en-US" sz="2200" dirty="0">
                <a:latin typeface="Times New Roman" panose="02020603050405020304" pitchFamily="18" charset="0"/>
                <a:cs typeface="Times New Roman" panose="02020603050405020304" pitchFamily="18" charset="0"/>
              </a:rPr>
              <a:t>will ask for the </a:t>
            </a:r>
            <a:r>
              <a:rPr lang="en-US" sz="2200" u="sng" dirty="0">
                <a:solidFill>
                  <a:srgbClr val="FF0000"/>
                </a:solidFill>
                <a:latin typeface="Times New Roman" panose="02020603050405020304" pitchFamily="18" charset="0"/>
                <a:cs typeface="Times New Roman" panose="02020603050405020304" pitchFamily="18" charset="0"/>
              </a:rPr>
              <a:t>product key</a:t>
            </a:r>
            <a:r>
              <a:rPr lang="en-US" sz="2200" dirty="0">
                <a:latin typeface="Times New Roman" panose="02020603050405020304" pitchFamily="18" charset="0"/>
                <a:cs typeface="Times New Roman" panose="02020603050405020304" pitchFamily="18" charset="0"/>
              </a:rPr>
              <a:t>, time, </a:t>
            </a:r>
            <a:r>
              <a:rPr lang="en-US" sz="2200" dirty="0" smtClean="0">
                <a:latin typeface="Times New Roman" panose="02020603050405020304" pitchFamily="18" charset="0"/>
                <a:cs typeface="Times New Roman" panose="02020603050405020304" pitchFamily="18" charset="0"/>
              </a:rPr>
              <a:t>date</a:t>
            </a:r>
            <a:r>
              <a:rPr lang="en-US" sz="2200" dirty="0">
                <a:latin typeface="Times New Roman" panose="02020603050405020304" pitchFamily="18" charset="0"/>
                <a:cs typeface="Times New Roman" panose="02020603050405020304" pitchFamily="18" charset="0"/>
              </a:rPr>
              <a:t>, network type and details for </a:t>
            </a:r>
            <a:r>
              <a:rPr lang="en-US" sz="2200" u="sng" dirty="0">
                <a:solidFill>
                  <a:srgbClr val="FF0000"/>
                </a:solidFill>
                <a:latin typeface="Times New Roman" panose="02020603050405020304" pitchFamily="18" charset="0"/>
                <a:cs typeface="Times New Roman" panose="02020603050405020304" pitchFamily="18" charset="0"/>
              </a:rPr>
              <a:t>user </a:t>
            </a:r>
            <a:r>
              <a:rPr lang="en-US" sz="2200" u="sng" dirty="0" smtClean="0">
                <a:solidFill>
                  <a:srgbClr val="FF0000"/>
                </a:solidFill>
                <a:latin typeface="Times New Roman" panose="02020603050405020304" pitchFamily="18" charset="0"/>
                <a:cs typeface="Times New Roman" panose="02020603050405020304" pitchFamily="18" charset="0"/>
              </a:rPr>
              <a:t>accounts</a:t>
            </a:r>
            <a:r>
              <a:rPr lang="en-US" sz="2200" dirty="0">
                <a:latin typeface="Times New Roman" panose="02020603050405020304" pitchFamily="18" charset="0"/>
                <a:cs typeface="Times New Roman" panose="02020603050405020304" pitchFamily="18" charset="0"/>
              </a:rPr>
              <a:t>.</a:t>
            </a:r>
            <a:endParaRPr lang="en-US" sz="2200" dirty="0"/>
          </a:p>
        </p:txBody>
      </p:sp>
      <p:sp>
        <p:nvSpPr>
          <p:cNvPr id="9" name="TextBox 8"/>
          <p:cNvSpPr txBox="1"/>
          <p:nvPr/>
        </p:nvSpPr>
        <p:spPr>
          <a:xfrm>
            <a:off x="609599" y="2413558"/>
            <a:ext cx="7680051" cy="430887"/>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3</a:t>
            </a:r>
            <a:r>
              <a:rPr lang="en-US" sz="2200" dirty="0">
                <a:latin typeface="Times New Roman" panose="02020603050405020304" pitchFamily="18" charset="0"/>
                <a:cs typeface="Times New Roman" panose="02020603050405020304" pitchFamily="18" charset="0"/>
              </a:rPr>
              <a:t>  In the </a:t>
            </a:r>
            <a:r>
              <a:rPr lang="en-US" sz="2200" u="sng" dirty="0">
                <a:solidFill>
                  <a:srgbClr val="FF0000"/>
                </a:solidFill>
                <a:latin typeface="Times New Roman" panose="02020603050405020304" pitchFamily="18" charset="0"/>
                <a:cs typeface="Times New Roman" panose="02020603050405020304" pitchFamily="18" charset="0"/>
              </a:rPr>
              <a:t>BIOS</a:t>
            </a:r>
            <a:r>
              <a:rPr lang="en-US" sz="2200" dirty="0">
                <a:latin typeface="Times New Roman" panose="02020603050405020304" pitchFamily="18" charset="0"/>
                <a:cs typeface="Times New Roman" panose="02020603050405020304" pitchFamily="18" charset="0"/>
              </a:rPr>
              <a:t>, set the first </a:t>
            </a:r>
            <a:r>
              <a:rPr lang="en-US" sz="2200" u="sng" dirty="0">
                <a:solidFill>
                  <a:srgbClr val="FF0000"/>
                </a:solidFill>
                <a:latin typeface="Times New Roman" panose="02020603050405020304" pitchFamily="18" charset="0"/>
                <a:cs typeface="Times New Roman" panose="02020603050405020304" pitchFamily="18" charset="0"/>
              </a:rPr>
              <a:t>boot drive </a:t>
            </a:r>
            <a:r>
              <a:rPr lang="en-US" sz="2200" dirty="0">
                <a:latin typeface="Times New Roman" panose="02020603050405020304" pitchFamily="18" charset="0"/>
                <a:cs typeface="Times New Roman" panose="02020603050405020304" pitchFamily="18" charset="0"/>
              </a:rPr>
              <a:t>to DVD. Then reboot again.</a:t>
            </a:r>
            <a:endParaRPr lang="en-US" sz="2200" dirty="0"/>
          </a:p>
        </p:txBody>
      </p:sp>
      <p:sp>
        <p:nvSpPr>
          <p:cNvPr id="10" name="TextBox 9"/>
          <p:cNvSpPr txBox="1"/>
          <p:nvPr/>
        </p:nvSpPr>
        <p:spPr>
          <a:xfrm>
            <a:off x="609598" y="1982670"/>
            <a:ext cx="7415813" cy="430887"/>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7</a:t>
            </a:r>
            <a:r>
              <a:rPr lang="en-US" sz="2200" dirty="0">
                <a:latin typeface="Times New Roman" panose="02020603050405020304" pitchFamily="18" charset="0"/>
                <a:cs typeface="Times New Roman" panose="02020603050405020304" pitchFamily="18" charset="0"/>
              </a:rPr>
              <a:t>  Near the end of the process, you can </a:t>
            </a:r>
            <a:r>
              <a:rPr lang="en-US" sz="2200" u="sng" dirty="0">
                <a:solidFill>
                  <a:srgbClr val="FF0000"/>
                </a:solidFill>
                <a:latin typeface="Times New Roman" panose="02020603050405020304" pitchFamily="18" charset="0"/>
                <a:cs typeface="Times New Roman" panose="02020603050405020304" pitchFamily="18" charset="0"/>
              </a:rPr>
              <a:t>partition</a:t>
            </a:r>
            <a:r>
              <a:rPr lang="en-US" sz="2200" dirty="0">
                <a:latin typeface="Times New Roman" panose="02020603050405020304" pitchFamily="18" charset="0"/>
                <a:cs typeface="Times New Roman" panose="02020603050405020304" pitchFamily="18" charset="0"/>
              </a:rPr>
              <a:t> the hard drives.</a:t>
            </a:r>
            <a:endParaRPr lang="en-US" sz="2200" dirty="0"/>
          </a:p>
        </p:txBody>
      </p:sp>
      <p:sp>
        <p:nvSpPr>
          <p:cNvPr id="11" name="TextBox 10"/>
          <p:cNvSpPr txBox="1"/>
          <p:nvPr/>
        </p:nvSpPr>
        <p:spPr>
          <a:xfrm>
            <a:off x="609598" y="1551781"/>
            <a:ext cx="8113118" cy="430887"/>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6</a:t>
            </a:r>
            <a:r>
              <a:rPr lang="en-US" sz="2200" dirty="0">
                <a:latin typeface="Times New Roman" panose="02020603050405020304" pitchFamily="18" charset="0"/>
                <a:cs typeface="Times New Roman" panose="02020603050405020304" pitchFamily="18" charset="0"/>
              </a:rPr>
              <a:t>  During the process, the computer will </a:t>
            </a:r>
            <a:r>
              <a:rPr lang="en-US" sz="2200" u="sng" dirty="0" smtClean="0">
                <a:solidFill>
                  <a:srgbClr val="FF0000"/>
                </a:solidFill>
                <a:latin typeface="Times New Roman" panose="02020603050405020304" pitchFamily="18" charset="0"/>
                <a:cs typeface="Times New Roman" panose="02020603050405020304" pitchFamily="18" charset="0"/>
              </a:rPr>
              <a:t>restart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by itself several times.</a:t>
            </a:r>
            <a:endParaRPr lang="en-US" sz="2200"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9317" y="5693634"/>
            <a:ext cx="1857450" cy="780192"/>
          </a:xfrm>
          <a:prstGeom prst="rect">
            <a:avLst/>
          </a:prstGeom>
        </p:spPr>
      </p:pic>
    </p:spTree>
    <p:extLst>
      <p:ext uri="{BB962C8B-B14F-4D97-AF65-F5344CB8AC3E}">
        <p14:creationId xmlns:p14="http://schemas.microsoft.com/office/powerpoint/2010/main" val="112900380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randombar(horizontal)">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randombar(horizontal)">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randombar(horizontal)">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randombar(horizontal)">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500" u="sng" dirty="0" smtClean="0">
                <a:solidFill>
                  <a:schemeClr val="tx1"/>
                </a:solidFill>
                <a:latin typeface="Times New Roman" panose="02020603050405020304" pitchFamily="18" charset="0"/>
                <a:cs typeface="Times New Roman" panose="02020603050405020304" pitchFamily="18" charset="0"/>
              </a:rPr>
              <a:t>Vocabulary</a:t>
            </a:r>
          </a:p>
          <a:p>
            <a:pPr marL="0" indent="0">
              <a:buNone/>
            </a:pPr>
            <a:r>
              <a:rPr lang="en-US" sz="2500" dirty="0" smtClean="0">
                <a:solidFill>
                  <a:schemeClr val="tx1"/>
                </a:solidFill>
                <a:latin typeface="Times New Roman" panose="02020603050405020304" pitchFamily="18" charset="0"/>
                <a:cs typeface="Times New Roman" panose="02020603050405020304" pitchFamily="18" charset="0"/>
              </a:rPr>
              <a:t>1 restart     2 partition     3 BIOS     4 boot drive    5 product key     6 user account    </a:t>
            </a:r>
          </a:p>
          <a:p>
            <a:pPr marL="0" indent="0">
              <a:buNone/>
            </a:pPr>
            <a:r>
              <a:rPr lang="en-US" sz="2500" dirty="0" smtClean="0">
                <a:solidFill>
                  <a:schemeClr val="tx1"/>
                </a:solidFill>
                <a:latin typeface="Times New Roman" panose="02020603050405020304" pitchFamily="18" charset="0"/>
                <a:cs typeface="Times New Roman" panose="02020603050405020304" pitchFamily="18" charset="0"/>
              </a:rPr>
              <a:t>7 reboot     8 process      9 back up     10 </a:t>
            </a:r>
            <a:r>
              <a:rPr lang="en-US" sz="2500" dirty="0" err="1" smtClean="0">
                <a:solidFill>
                  <a:schemeClr val="tx1"/>
                </a:solidFill>
                <a:latin typeface="Times New Roman" panose="02020603050405020304" pitchFamily="18" charset="0"/>
                <a:cs typeface="Times New Roman" panose="02020603050405020304" pitchFamily="18" charset="0"/>
              </a:rPr>
              <a:t>licence</a:t>
            </a:r>
            <a:r>
              <a:rPr lang="en-US" sz="2500" dirty="0" smtClean="0">
                <a:solidFill>
                  <a:schemeClr val="tx1"/>
                </a:solidFill>
                <a:latin typeface="Times New Roman" panose="02020603050405020304" pitchFamily="18" charset="0"/>
                <a:cs typeface="Times New Roman" panose="02020603050405020304" pitchFamily="18" charset="0"/>
              </a:rPr>
              <a:t> terms</a:t>
            </a:r>
            <a:endParaRPr lang="en-US" sz="2500" dirty="0">
              <a:solidFill>
                <a:schemeClr val="tx1"/>
              </a:solidFill>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438400" y="350838"/>
            <a:ext cx="9245600" cy="563562"/>
          </a:xfrm>
        </p:spPr>
        <p:txBody>
          <a:bodyPr/>
          <a:lstStyle/>
          <a:p>
            <a:r>
              <a:rPr lang="en-US" dirty="0" smtClean="0">
                <a:latin typeface="Times New Roman" panose="02020603050405020304" pitchFamily="18" charset="0"/>
                <a:cs typeface="Times New Roman" panose="02020603050405020304" pitchFamily="18" charset="0"/>
              </a:rPr>
              <a:t>Operating systems</a:t>
            </a:r>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9317" y="5693634"/>
            <a:ext cx="1857450" cy="780192"/>
          </a:xfrm>
          <a:prstGeom prst="rect">
            <a:avLst/>
          </a:prstGeom>
        </p:spPr>
      </p:pic>
    </p:spTree>
    <p:extLst>
      <p:ext uri="{BB962C8B-B14F-4D97-AF65-F5344CB8AC3E}">
        <p14:creationId xmlns:p14="http://schemas.microsoft.com/office/powerpoint/2010/main" val="10686436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5" name="Group 73"/>
          <p:cNvGrpSpPr>
            <a:grpSpLocks/>
          </p:cNvGrpSpPr>
          <p:nvPr/>
        </p:nvGrpSpPr>
        <p:grpSpPr bwMode="auto">
          <a:xfrm>
            <a:off x="919616" y="1199785"/>
            <a:ext cx="9029701" cy="4183063"/>
            <a:chOff x="-369" y="666"/>
            <a:chExt cx="5688" cy="2635"/>
          </a:xfrm>
        </p:grpSpPr>
        <p:grpSp>
          <p:nvGrpSpPr>
            <p:cNvPr id="8196" name="Group 40"/>
            <p:cNvGrpSpPr>
              <a:grpSpLocks/>
            </p:cNvGrpSpPr>
            <p:nvPr/>
          </p:nvGrpSpPr>
          <p:grpSpPr bwMode="auto">
            <a:xfrm>
              <a:off x="0" y="2704"/>
              <a:ext cx="3683" cy="597"/>
              <a:chOff x="0" y="3198"/>
              <a:chExt cx="5056" cy="816"/>
            </a:xfrm>
          </p:grpSpPr>
          <p:sp>
            <p:nvSpPr>
              <p:cNvPr id="8223" name="Rectangle 41"/>
              <p:cNvSpPr>
                <a:spLocks noChangeArrowheads="1"/>
              </p:cNvSpPr>
              <p:nvPr/>
            </p:nvSpPr>
            <p:spPr bwMode="gray">
              <a:xfrm>
                <a:off x="0" y="3408"/>
                <a:ext cx="4766" cy="576"/>
              </a:xfrm>
              <a:prstGeom prst="rect">
                <a:avLst/>
              </a:prstGeom>
              <a:gradFill rotWithShape="1">
                <a:gsLst>
                  <a:gs pos="0">
                    <a:srgbClr val="FFFFFF"/>
                  </a:gs>
                  <a:gs pos="100000">
                    <a:srgbClr val="00CC99"/>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nvGrpSpPr>
              <p:cNvPr id="8224" name="Group 42"/>
              <p:cNvGrpSpPr>
                <a:grpSpLocks/>
              </p:cNvGrpSpPr>
              <p:nvPr/>
            </p:nvGrpSpPr>
            <p:grpSpPr bwMode="auto">
              <a:xfrm>
                <a:off x="4233" y="3198"/>
                <a:ext cx="823" cy="816"/>
                <a:chOff x="2016" y="1920"/>
                <a:chExt cx="1680" cy="1680"/>
              </a:xfrm>
            </p:grpSpPr>
            <p:sp>
              <p:nvSpPr>
                <p:cNvPr id="8226" name="Oval 43"/>
                <p:cNvSpPr>
                  <a:spLocks noChangeArrowheads="1"/>
                </p:cNvSpPr>
                <p:nvPr/>
              </p:nvSpPr>
              <p:spPr bwMode="gray">
                <a:xfrm>
                  <a:off x="2016" y="1920"/>
                  <a:ext cx="1680" cy="1680"/>
                </a:xfrm>
                <a:prstGeom prst="ellipse">
                  <a:avLst/>
                </a:prstGeom>
                <a:gradFill rotWithShape="1">
                  <a:gsLst>
                    <a:gs pos="0">
                      <a:srgbClr val="00CC99"/>
                    </a:gs>
                    <a:gs pos="100000">
                      <a:srgbClr val="003225"/>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8227" name="Freeform 44"/>
                <p:cNvSpPr>
                  <a:spLocks/>
                </p:cNvSpPr>
                <p:nvPr/>
              </p:nvSpPr>
              <p:spPr bwMode="gray">
                <a:xfrm>
                  <a:off x="2208" y="1948"/>
                  <a:ext cx="1296" cy="634"/>
                </a:xfrm>
                <a:custGeom>
                  <a:avLst/>
                  <a:gdLst>
                    <a:gd name="T0" fmla="*/ 1228 w 1321"/>
                    <a:gd name="T1" fmla="*/ 283 h 712"/>
                    <a:gd name="T2" fmla="*/ 1244 w 1321"/>
                    <a:gd name="T3" fmla="*/ 313 h 712"/>
                    <a:gd name="T4" fmla="*/ 1247 w 1321"/>
                    <a:gd name="T5" fmla="*/ 339 h 712"/>
                    <a:gd name="T6" fmla="*/ 1242 w 1321"/>
                    <a:gd name="T7" fmla="*/ 364 h 712"/>
                    <a:gd name="T8" fmla="*/ 1225 w 1321"/>
                    <a:gd name="T9" fmla="*/ 388 h 712"/>
                    <a:gd name="T10" fmla="*/ 1201 w 1321"/>
                    <a:gd name="T11" fmla="*/ 409 h 712"/>
                    <a:gd name="T12" fmla="*/ 1170 w 1321"/>
                    <a:gd name="T13" fmla="*/ 427 h 712"/>
                    <a:gd name="T14" fmla="*/ 1129 w 1321"/>
                    <a:gd name="T15" fmla="*/ 443 h 712"/>
                    <a:gd name="T16" fmla="*/ 1083 w 1321"/>
                    <a:gd name="T17" fmla="*/ 459 h 712"/>
                    <a:gd name="T18" fmla="*/ 1031 w 1321"/>
                    <a:gd name="T19" fmla="*/ 471 h 712"/>
                    <a:gd name="T20" fmla="*/ 973 w 1321"/>
                    <a:gd name="T21" fmla="*/ 482 h 712"/>
                    <a:gd name="T22" fmla="*/ 913 w 1321"/>
                    <a:gd name="T23" fmla="*/ 490 h 712"/>
                    <a:gd name="T24" fmla="*/ 846 w 1321"/>
                    <a:gd name="T25" fmla="*/ 497 h 712"/>
                    <a:gd name="T26" fmla="*/ 778 w 1321"/>
                    <a:gd name="T27" fmla="*/ 501 h 712"/>
                    <a:gd name="T28" fmla="*/ 751 w 1321"/>
                    <a:gd name="T29" fmla="*/ 503 h 712"/>
                    <a:gd name="T30" fmla="*/ 449 w 1321"/>
                    <a:gd name="T31" fmla="*/ 503 h 712"/>
                    <a:gd name="T32" fmla="*/ 445 w 1321"/>
                    <a:gd name="T33" fmla="*/ 503 h 712"/>
                    <a:gd name="T34" fmla="*/ 386 w 1321"/>
                    <a:gd name="T35" fmla="*/ 500 h 712"/>
                    <a:gd name="T36" fmla="*/ 329 w 1321"/>
                    <a:gd name="T37" fmla="*/ 497 h 712"/>
                    <a:gd name="T38" fmla="*/ 275 w 1321"/>
                    <a:gd name="T39" fmla="*/ 492 h 712"/>
                    <a:gd name="T40" fmla="*/ 223 w 1321"/>
                    <a:gd name="T41" fmla="*/ 487 h 712"/>
                    <a:gd name="T42" fmla="*/ 176 w 1321"/>
                    <a:gd name="T43" fmla="*/ 478 h 712"/>
                    <a:gd name="T44" fmla="*/ 132 w 1321"/>
                    <a:gd name="T45" fmla="*/ 467 h 712"/>
                    <a:gd name="T46" fmla="*/ 96 w 1321"/>
                    <a:gd name="T47" fmla="*/ 458 h 712"/>
                    <a:gd name="T48" fmla="*/ 64 w 1321"/>
                    <a:gd name="T49" fmla="*/ 445 h 712"/>
                    <a:gd name="T50" fmla="*/ 36 w 1321"/>
                    <a:gd name="T51" fmla="*/ 429 h 712"/>
                    <a:gd name="T52" fmla="*/ 18 w 1321"/>
                    <a:gd name="T53" fmla="*/ 411 h 712"/>
                    <a:gd name="T54" fmla="*/ 6 w 1321"/>
                    <a:gd name="T55" fmla="*/ 391 h 712"/>
                    <a:gd name="T56" fmla="*/ 0 w 1321"/>
                    <a:gd name="T57" fmla="*/ 370 h 712"/>
                    <a:gd name="T58" fmla="*/ 0 w 1321"/>
                    <a:gd name="T59" fmla="*/ 367 h 712"/>
                    <a:gd name="T60" fmla="*/ 4 w 1321"/>
                    <a:gd name="T61" fmla="*/ 344 h 712"/>
                    <a:gd name="T62" fmla="*/ 16 w 1321"/>
                    <a:gd name="T63" fmla="*/ 315 h 712"/>
                    <a:gd name="T64" fmla="*/ 48 w 1321"/>
                    <a:gd name="T65" fmla="*/ 261 h 712"/>
                    <a:gd name="T66" fmla="*/ 88 w 1321"/>
                    <a:gd name="T67" fmla="*/ 211 h 712"/>
                    <a:gd name="T68" fmla="*/ 138 w 1321"/>
                    <a:gd name="T69" fmla="*/ 166 h 712"/>
                    <a:gd name="T70" fmla="*/ 192 w 1321"/>
                    <a:gd name="T71" fmla="*/ 125 h 712"/>
                    <a:gd name="T72" fmla="*/ 255 w 1321"/>
                    <a:gd name="T73" fmla="*/ 88 h 712"/>
                    <a:gd name="T74" fmla="*/ 323 w 1321"/>
                    <a:gd name="T75" fmla="*/ 58 h 712"/>
                    <a:gd name="T76" fmla="*/ 391 w 1321"/>
                    <a:gd name="T77" fmla="*/ 33 h 712"/>
                    <a:gd name="T78" fmla="*/ 470 w 1321"/>
                    <a:gd name="T79" fmla="*/ 15 h 712"/>
                    <a:gd name="T80" fmla="*/ 548 w 1321"/>
                    <a:gd name="T81" fmla="*/ 4 h 712"/>
                    <a:gd name="T82" fmla="*/ 630 w 1321"/>
                    <a:gd name="T83" fmla="*/ 0 h 712"/>
                    <a:gd name="T84" fmla="*/ 630 w 1321"/>
                    <a:gd name="T85" fmla="*/ 0 h 712"/>
                    <a:gd name="T86" fmla="*/ 717 w 1321"/>
                    <a:gd name="T87" fmla="*/ 4 h 712"/>
                    <a:gd name="T88" fmla="*/ 800 w 1321"/>
                    <a:gd name="T89" fmla="*/ 16 h 712"/>
                    <a:gd name="T90" fmla="*/ 880 w 1321"/>
                    <a:gd name="T91" fmla="*/ 37 h 712"/>
                    <a:gd name="T92" fmla="*/ 954 w 1321"/>
                    <a:gd name="T93" fmla="*/ 63 h 712"/>
                    <a:gd name="T94" fmla="*/ 1022 w 1321"/>
                    <a:gd name="T95" fmla="*/ 97 h 712"/>
                    <a:gd name="T96" fmla="*/ 1085 w 1321"/>
                    <a:gd name="T97" fmla="*/ 137 h 712"/>
                    <a:gd name="T98" fmla="*/ 1141 w 1321"/>
                    <a:gd name="T99" fmla="*/ 181 h 712"/>
                    <a:gd name="T100" fmla="*/ 1188 w 1321"/>
                    <a:gd name="T101" fmla="*/ 229 h 712"/>
                    <a:gd name="T102" fmla="*/ 1228 w 1321"/>
                    <a:gd name="T103" fmla="*/ 283 h 712"/>
                    <a:gd name="T104" fmla="*/ 1228 w 1321"/>
                    <a:gd name="T105" fmla="*/ 28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00CC99"/>
                    </a:gs>
                  </a:gsLst>
                  <a:lin ang="5400000" scaled="1"/>
                </a:gradFill>
                <a:ln>
                  <a:noFill/>
                </a:ln>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en-US"/>
                </a:p>
              </p:txBody>
            </p:sp>
          </p:grpSp>
          <p:sp>
            <p:nvSpPr>
              <p:cNvPr id="58413" name="Text Box 45"/>
              <p:cNvSpPr txBox="1">
                <a:spLocks noChangeArrowheads="1"/>
              </p:cNvSpPr>
              <p:nvPr/>
            </p:nvSpPr>
            <p:spPr bwMode="gray">
              <a:xfrm>
                <a:off x="4533" y="3251"/>
                <a:ext cx="378" cy="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2400" b="1">
                    <a:solidFill>
                      <a:srgbClr val="000000"/>
                    </a:solidFill>
                    <a:effectLst>
                      <a:outerShdw blurRad="38100" dist="38100" dir="2700000" algn="tl">
                        <a:srgbClr val="C0C0C0"/>
                      </a:outerShdw>
                    </a:effectLst>
                    <a:latin typeface="Verdana" panose="020B0604030504040204" pitchFamily="34" charset="0"/>
                  </a:rPr>
                  <a:t>D</a:t>
                </a:r>
              </a:p>
            </p:txBody>
          </p:sp>
        </p:grpSp>
        <p:grpSp>
          <p:nvGrpSpPr>
            <p:cNvPr id="8197" name="Group 46"/>
            <p:cNvGrpSpPr>
              <a:grpSpLocks/>
            </p:cNvGrpSpPr>
            <p:nvPr/>
          </p:nvGrpSpPr>
          <p:grpSpPr bwMode="auto">
            <a:xfrm>
              <a:off x="0" y="1588"/>
              <a:ext cx="2934" cy="590"/>
              <a:chOff x="0" y="1666"/>
              <a:chExt cx="4028" cy="806"/>
            </a:xfrm>
          </p:grpSpPr>
          <p:sp>
            <p:nvSpPr>
              <p:cNvPr id="8217" name="Rectangle 47"/>
              <p:cNvSpPr>
                <a:spLocks noChangeArrowheads="1"/>
              </p:cNvSpPr>
              <p:nvPr/>
            </p:nvSpPr>
            <p:spPr bwMode="gray">
              <a:xfrm>
                <a:off x="0" y="1868"/>
                <a:ext cx="3478" cy="576"/>
              </a:xfrm>
              <a:prstGeom prst="rect">
                <a:avLst/>
              </a:prstGeom>
              <a:gradFill rotWithShape="1">
                <a:gsLst>
                  <a:gs pos="0">
                    <a:srgbClr val="FFFFFF"/>
                  </a:gs>
                  <a:gs pos="100000">
                    <a:srgbClr val="418AEB"/>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nvGrpSpPr>
              <p:cNvPr id="8218" name="Group 48"/>
              <p:cNvGrpSpPr>
                <a:grpSpLocks/>
              </p:cNvGrpSpPr>
              <p:nvPr/>
            </p:nvGrpSpPr>
            <p:grpSpPr bwMode="auto">
              <a:xfrm>
                <a:off x="3217" y="1666"/>
                <a:ext cx="811" cy="806"/>
                <a:chOff x="3938" y="1968"/>
                <a:chExt cx="430" cy="437"/>
              </a:xfrm>
            </p:grpSpPr>
            <p:grpSp>
              <p:nvGrpSpPr>
                <p:cNvPr id="8219" name="Group 49"/>
                <p:cNvGrpSpPr>
                  <a:grpSpLocks/>
                </p:cNvGrpSpPr>
                <p:nvPr/>
              </p:nvGrpSpPr>
              <p:grpSpPr bwMode="auto">
                <a:xfrm>
                  <a:off x="3938" y="1968"/>
                  <a:ext cx="430" cy="437"/>
                  <a:chOff x="2016" y="1920"/>
                  <a:chExt cx="1680" cy="1680"/>
                </a:xfrm>
              </p:grpSpPr>
              <p:sp>
                <p:nvSpPr>
                  <p:cNvPr id="8221" name="Oval 50"/>
                  <p:cNvSpPr>
                    <a:spLocks noChangeArrowheads="1"/>
                  </p:cNvSpPr>
                  <p:nvPr/>
                </p:nvSpPr>
                <p:spPr bwMode="gray">
                  <a:xfrm>
                    <a:off x="2016" y="1920"/>
                    <a:ext cx="1680" cy="1680"/>
                  </a:xfrm>
                  <a:prstGeom prst="ellipse">
                    <a:avLst/>
                  </a:prstGeom>
                  <a:gradFill rotWithShape="1">
                    <a:gsLst>
                      <a:gs pos="0">
                        <a:srgbClr val="4996E3"/>
                      </a:gs>
                      <a:gs pos="100000">
                        <a:srgbClr val="162D45"/>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8222" name="Freeform 51"/>
                  <p:cNvSpPr>
                    <a:spLocks/>
                  </p:cNvSpPr>
                  <p:nvPr/>
                </p:nvSpPr>
                <p:spPr bwMode="gray">
                  <a:xfrm>
                    <a:off x="2208" y="1948"/>
                    <a:ext cx="1296" cy="634"/>
                  </a:xfrm>
                  <a:custGeom>
                    <a:avLst/>
                    <a:gdLst>
                      <a:gd name="T0" fmla="*/ 1228 w 1321"/>
                      <a:gd name="T1" fmla="*/ 283 h 712"/>
                      <a:gd name="T2" fmla="*/ 1244 w 1321"/>
                      <a:gd name="T3" fmla="*/ 313 h 712"/>
                      <a:gd name="T4" fmla="*/ 1247 w 1321"/>
                      <a:gd name="T5" fmla="*/ 339 h 712"/>
                      <a:gd name="T6" fmla="*/ 1242 w 1321"/>
                      <a:gd name="T7" fmla="*/ 364 h 712"/>
                      <a:gd name="T8" fmla="*/ 1225 w 1321"/>
                      <a:gd name="T9" fmla="*/ 388 h 712"/>
                      <a:gd name="T10" fmla="*/ 1201 w 1321"/>
                      <a:gd name="T11" fmla="*/ 409 h 712"/>
                      <a:gd name="T12" fmla="*/ 1170 w 1321"/>
                      <a:gd name="T13" fmla="*/ 427 h 712"/>
                      <a:gd name="T14" fmla="*/ 1129 w 1321"/>
                      <a:gd name="T15" fmla="*/ 443 h 712"/>
                      <a:gd name="T16" fmla="*/ 1083 w 1321"/>
                      <a:gd name="T17" fmla="*/ 459 h 712"/>
                      <a:gd name="T18" fmla="*/ 1031 w 1321"/>
                      <a:gd name="T19" fmla="*/ 471 h 712"/>
                      <a:gd name="T20" fmla="*/ 973 w 1321"/>
                      <a:gd name="T21" fmla="*/ 482 h 712"/>
                      <a:gd name="T22" fmla="*/ 913 w 1321"/>
                      <a:gd name="T23" fmla="*/ 490 h 712"/>
                      <a:gd name="T24" fmla="*/ 846 w 1321"/>
                      <a:gd name="T25" fmla="*/ 497 h 712"/>
                      <a:gd name="T26" fmla="*/ 778 w 1321"/>
                      <a:gd name="T27" fmla="*/ 501 h 712"/>
                      <a:gd name="T28" fmla="*/ 751 w 1321"/>
                      <a:gd name="T29" fmla="*/ 503 h 712"/>
                      <a:gd name="T30" fmla="*/ 449 w 1321"/>
                      <a:gd name="T31" fmla="*/ 503 h 712"/>
                      <a:gd name="T32" fmla="*/ 445 w 1321"/>
                      <a:gd name="T33" fmla="*/ 503 h 712"/>
                      <a:gd name="T34" fmla="*/ 386 w 1321"/>
                      <a:gd name="T35" fmla="*/ 500 h 712"/>
                      <a:gd name="T36" fmla="*/ 329 w 1321"/>
                      <a:gd name="T37" fmla="*/ 497 h 712"/>
                      <a:gd name="T38" fmla="*/ 275 w 1321"/>
                      <a:gd name="T39" fmla="*/ 492 h 712"/>
                      <a:gd name="T40" fmla="*/ 223 w 1321"/>
                      <a:gd name="T41" fmla="*/ 487 h 712"/>
                      <a:gd name="T42" fmla="*/ 176 w 1321"/>
                      <a:gd name="T43" fmla="*/ 478 h 712"/>
                      <a:gd name="T44" fmla="*/ 132 w 1321"/>
                      <a:gd name="T45" fmla="*/ 467 h 712"/>
                      <a:gd name="T46" fmla="*/ 96 w 1321"/>
                      <a:gd name="T47" fmla="*/ 458 h 712"/>
                      <a:gd name="T48" fmla="*/ 64 w 1321"/>
                      <a:gd name="T49" fmla="*/ 445 h 712"/>
                      <a:gd name="T50" fmla="*/ 36 w 1321"/>
                      <a:gd name="T51" fmla="*/ 429 h 712"/>
                      <a:gd name="T52" fmla="*/ 18 w 1321"/>
                      <a:gd name="T53" fmla="*/ 411 h 712"/>
                      <a:gd name="T54" fmla="*/ 6 w 1321"/>
                      <a:gd name="T55" fmla="*/ 391 h 712"/>
                      <a:gd name="T56" fmla="*/ 0 w 1321"/>
                      <a:gd name="T57" fmla="*/ 370 h 712"/>
                      <a:gd name="T58" fmla="*/ 0 w 1321"/>
                      <a:gd name="T59" fmla="*/ 367 h 712"/>
                      <a:gd name="T60" fmla="*/ 4 w 1321"/>
                      <a:gd name="T61" fmla="*/ 344 h 712"/>
                      <a:gd name="T62" fmla="*/ 16 w 1321"/>
                      <a:gd name="T63" fmla="*/ 315 h 712"/>
                      <a:gd name="T64" fmla="*/ 48 w 1321"/>
                      <a:gd name="T65" fmla="*/ 261 h 712"/>
                      <a:gd name="T66" fmla="*/ 88 w 1321"/>
                      <a:gd name="T67" fmla="*/ 211 h 712"/>
                      <a:gd name="T68" fmla="*/ 138 w 1321"/>
                      <a:gd name="T69" fmla="*/ 166 h 712"/>
                      <a:gd name="T70" fmla="*/ 192 w 1321"/>
                      <a:gd name="T71" fmla="*/ 125 h 712"/>
                      <a:gd name="T72" fmla="*/ 255 w 1321"/>
                      <a:gd name="T73" fmla="*/ 88 h 712"/>
                      <a:gd name="T74" fmla="*/ 323 w 1321"/>
                      <a:gd name="T75" fmla="*/ 58 h 712"/>
                      <a:gd name="T76" fmla="*/ 391 w 1321"/>
                      <a:gd name="T77" fmla="*/ 33 h 712"/>
                      <a:gd name="T78" fmla="*/ 470 w 1321"/>
                      <a:gd name="T79" fmla="*/ 15 h 712"/>
                      <a:gd name="T80" fmla="*/ 548 w 1321"/>
                      <a:gd name="T81" fmla="*/ 4 h 712"/>
                      <a:gd name="T82" fmla="*/ 630 w 1321"/>
                      <a:gd name="T83" fmla="*/ 0 h 712"/>
                      <a:gd name="T84" fmla="*/ 630 w 1321"/>
                      <a:gd name="T85" fmla="*/ 0 h 712"/>
                      <a:gd name="T86" fmla="*/ 717 w 1321"/>
                      <a:gd name="T87" fmla="*/ 4 h 712"/>
                      <a:gd name="T88" fmla="*/ 800 w 1321"/>
                      <a:gd name="T89" fmla="*/ 16 h 712"/>
                      <a:gd name="T90" fmla="*/ 880 w 1321"/>
                      <a:gd name="T91" fmla="*/ 37 h 712"/>
                      <a:gd name="T92" fmla="*/ 954 w 1321"/>
                      <a:gd name="T93" fmla="*/ 63 h 712"/>
                      <a:gd name="T94" fmla="*/ 1022 w 1321"/>
                      <a:gd name="T95" fmla="*/ 97 h 712"/>
                      <a:gd name="T96" fmla="*/ 1085 w 1321"/>
                      <a:gd name="T97" fmla="*/ 137 h 712"/>
                      <a:gd name="T98" fmla="*/ 1141 w 1321"/>
                      <a:gd name="T99" fmla="*/ 181 h 712"/>
                      <a:gd name="T100" fmla="*/ 1188 w 1321"/>
                      <a:gd name="T101" fmla="*/ 229 h 712"/>
                      <a:gd name="T102" fmla="*/ 1228 w 1321"/>
                      <a:gd name="T103" fmla="*/ 283 h 712"/>
                      <a:gd name="T104" fmla="*/ 1228 w 1321"/>
                      <a:gd name="T105" fmla="*/ 28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66A7E8"/>
                      </a:gs>
                    </a:gsLst>
                    <a:lin ang="5400000" scaled="1"/>
                  </a:gradFill>
                  <a:ln>
                    <a:noFill/>
                  </a:ln>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en-US"/>
                  </a:p>
                </p:txBody>
              </p:sp>
            </p:grpSp>
            <p:sp>
              <p:nvSpPr>
                <p:cNvPr id="58420" name="Text Box 52"/>
                <p:cNvSpPr txBox="1">
                  <a:spLocks noChangeArrowheads="1"/>
                </p:cNvSpPr>
                <p:nvPr/>
              </p:nvSpPr>
              <p:spPr bwMode="gray">
                <a:xfrm>
                  <a:off x="4054" y="2028"/>
                  <a:ext cx="192"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2400" b="1">
                      <a:solidFill>
                        <a:srgbClr val="000000"/>
                      </a:solidFill>
                      <a:effectLst>
                        <a:outerShdw blurRad="38100" dist="38100" dir="2700000" algn="tl">
                          <a:srgbClr val="C0C0C0"/>
                        </a:outerShdw>
                      </a:effectLst>
                      <a:latin typeface="Verdana" panose="020B0604030504040204" pitchFamily="34" charset="0"/>
                    </a:rPr>
                    <a:t>B</a:t>
                  </a:r>
                </a:p>
              </p:txBody>
            </p:sp>
          </p:grpSp>
        </p:grpSp>
        <p:grpSp>
          <p:nvGrpSpPr>
            <p:cNvPr id="8198" name="Group 53"/>
            <p:cNvGrpSpPr>
              <a:grpSpLocks/>
            </p:cNvGrpSpPr>
            <p:nvPr/>
          </p:nvGrpSpPr>
          <p:grpSpPr bwMode="auto">
            <a:xfrm>
              <a:off x="0" y="2124"/>
              <a:ext cx="3323" cy="593"/>
              <a:chOff x="0" y="2426"/>
              <a:chExt cx="4563" cy="811"/>
            </a:xfrm>
          </p:grpSpPr>
          <p:sp>
            <p:nvSpPr>
              <p:cNvPr id="8211" name="Rectangle 54"/>
              <p:cNvSpPr>
                <a:spLocks noChangeArrowheads="1"/>
              </p:cNvSpPr>
              <p:nvPr/>
            </p:nvSpPr>
            <p:spPr bwMode="gray">
              <a:xfrm>
                <a:off x="0" y="2651"/>
                <a:ext cx="4240" cy="577"/>
              </a:xfrm>
              <a:prstGeom prst="rect">
                <a:avLst/>
              </a:prstGeom>
              <a:gradFill rotWithShape="1">
                <a:gsLst>
                  <a:gs pos="0">
                    <a:srgbClr val="FFFFFF"/>
                  </a:gs>
                  <a:gs pos="100000">
                    <a:srgbClr val="56B0CC"/>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nvGrpSpPr>
              <p:cNvPr id="8212" name="Group 55"/>
              <p:cNvGrpSpPr>
                <a:grpSpLocks/>
              </p:cNvGrpSpPr>
              <p:nvPr/>
            </p:nvGrpSpPr>
            <p:grpSpPr bwMode="auto">
              <a:xfrm>
                <a:off x="3744" y="2426"/>
                <a:ext cx="819" cy="811"/>
                <a:chOff x="3552" y="3339"/>
                <a:chExt cx="412" cy="392"/>
              </a:xfrm>
            </p:grpSpPr>
            <p:grpSp>
              <p:nvGrpSpPr>
                <p:cNvPr id="8213" name="Group 56"/>
                <p:cNvGrpSpPr>
                  <a:grpSpLocks/>
                </p:cNvGrpSpPr>
                <p:nvPr/>
              </p:nvGrpSpPr>
              <p:grpSpPr bwMode="auto">
                <a:xfrm>
                  <a:off x="3552" y="3339"/>
                  <a:ext cx="412" cy="392"/>
                  <a:chOff x="2016" y="1920"/>
                  <a:chExt cx="1680" cy="1680"/>
                </a:xfrm>
              </p:grpSpPr>
              <p:sp>
                <p:nvSpPr>
                  <p:cNvPr id="8215" name="Oval 57"/>
                  <p:cNvSpPr>
                    <a:spLocks noChangeArrowheads="1"/>
                  </p:cNvSpPr>
                  <p:nvPr/>
                </p:nvSpPr>
                <p:spPr bwMode="gray">
                  <a:xfrm>
                    <a:off x="2016" y="1920"/>
                    <a:ext cx="1680" cy="1680"/>
                  </a:xfrm>
                  <a:prstGeom prst="ellipse">
                    <a:avLst/>
                  </a:prstGeom>
                  <a:gradFill rotWithShape="1">
                    <a:gsLst>
                      <a:gs pos="0">
                        <a:srgbClr val="56B0CC"/>
                      </a:gs>
                      <a:gs pos="100000">
                        <a:srgbClr val="152B3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8216" name="Freeform 58"/>
                  <p:cNvSpPr>
                    <a:spLocks/>
                  </p:cNvSpPr>
                  <p:nvPr/>
                </p:nvSpPr>
                <p:spPr bwMode="gray">
                  <a:xfrm>
                    <a:off x="2208" y="1948"/>
                    <a:ext cx="1296" cy="634"/>
                  </a:xfrm>
                  <a:custGeom>
                    <a:avLst/>
                    <a:gdLst>
                      <a:gd name="T0" fmla="*/ 1228 w 1321"/>
                      <a:gd name="T1" fmla="*/ 283 h 712"/>
                      <a:gd name="T2" fmla="*/ 1244 w 1321"/>
                      <a:gd name="T3" fmla="*/ 313 h 712"/>
                      <a:gd name="T4" fmla="*/ 1247 w 1321"/>
                      <a:gd name="T5" fmla="*/ 339 h 712"/>
                      <a:gd name="T6" fmla="*/ 1242 w 1321"/>
                      <a:gd name="T7" fmla="*/ 364 h 712"/>
                      <a:gd name="T8" fmla="*/ 1225 w 1321"/>
                      <a:gd name="T9" fmla="*/ 388 h 712"/>
                      <a:gd name="T10" fmla="*/ 1201 w 1321"/>
                      <a:gd name="T11" fmla="*/ 409 h 712"/>
                      <a:gd name="T12" fmla="*/ 1170 w 1321"/>
                      <a:gd name="T13" fmla="*/ 427 h 712"/>
                      <a:gd name="T14" fmla="*/ 1129 w 1321"/>
                      <a:gd name="T15" fmla="*/ 443 h 712"/>
                      <a:gd name="T16" fmla="*/ 1083 w 1321"/>
                      <a:gd name="T17" fmla="*/ 459 h 712"/>
                      <a:gd name="T18" fmla="*/ 1031 w 1321"/>
                      <a:gd name="T19" fmla="*/ 471 h 712"/>
                      <a:gd name="T20" fmla="*/ 973 w 1321"/>
                      <a:gd name="T21" fmla="*/ 482 h 712"/>
                      <a:gd name="T22" fmla="*/ 913 w 1321"/>
                      <a:gd name="T23" fmla="*/ 490 h 712"/>
                      <a:gd name="T24" fmla="*/ 846 w 1321"/>
                      <a:gd name="T25" fmla="*/ 497 h 712"/>
                      <a:gd name="T26" fmla="*/ 778 w 1321"/>
                      <a:gd name="T27" fmla="*/ 501 h 712"/>
                      <a:gd name="T28" fmla="*/ 751 w 1321"/>
                      <a:gd name="T29" fmla="*/ 503 h 712"/>
                      <a:gd name="T30" fmla="*/ 449 w 1321"/>
                      <a:gd name="T31" fmla="*/ 503 h 712"/>
                      <a:gd name="T32" fmla="*/ 445 w 1321"/>
                      <a:gd name="T33" fmla="*/ 503 h 712"/>
                      <a:gd name="T34" fmla="*/ 386 w 1321"/>
                      <a:gd name="T35" fmla="*/ 500 h 712"/>
                      <a:gd name="T36" fmla="*/ 329 w 1321"/>
                      <a:gd name="T37" fmla="*/ 497 h 712"/>
                      <a:gd name="T38" fmla="*/ 275 w 1321"/>
                      <a:gd name="T39" fmla="*/ 492 h 712"/>
                      <a:gd name="T40" fmla="*/ 223 w 1321"/>
                      <a:gd name="T41" fmla="*/ 487 h 712"/>
                      <a:gd name="T42" fmla="*/ 176 w 1321"/>
                      <a:gd name="T43" fmla="*/ 478 h 712"/>
                      <a:gd name="T44" fmla="*/ 132 w 1321"/>
                      <a:gd name="T45" fmla="*/ 467 h 712"/>
                      <a:gd name="T46" fmla="*/ 96 w 1321"/>
                      <a:gd name="T47" fmla="*/ 458 h 712"/>
                      <a:gd name="T48" fmla="*/ 64 w 1321"/>
                      <a:gd name="T49" fmla="*/ 445 h 712"/>
                      <a:gd name="T50" fmla="*/ 36 w 1321"/>
                      <a:gd name="T51" fmla="*/ 429 h 712"/>
                      <a:gd name="T52" fmla="*/ 18 w 1321"/>
                      <a:gd name="T53" fmla="*/ 411 h 712"/>
                      <a:gd name="T54" fmla="*/ 6 w 1321"/>
                      <a:gd name="T55" fmla="*/ 391 h 712"/>
                      <a:gd name="T56" fmla="*/ 0 w 1321"/>
                      <a:gd name="T57" fmla="*/ 370 h 712"/>
                      <a:gd name="T58" fmla="*/ 0 w 1321"/>
                      <a:gd name="T59" fmla="*/ 367 h 712"/>
                      <a:gd name="T60" fmla="*/ 4 w 1321"/>
                      <a:gd name="T61" fmla="*/ 344 h 712"/>
                      <a:gd name="T62" fmla="*/ 16 w 1321"/>
                      <a:gd name="T63" fmla="*/ 315 h 712"/>
                      <a:gd name="T64" fmla="*/ 48 w 1321"/>
                      <a:gd name="T65" fmla="*/ 261 h 712"/>
                      <a:gd name="T66" fmla="*/ 88 w 1321"/>
                      <a:gd name="T67" fmla="*/ 211 h 712"/>
                      <a:gd name="T68" fmla="*/ 138 w 1321"/>
                      <a:gd name="T69" fmla="*/ 166 h 712"/>
                      <a:gd name="T70" fmla="*/ 192 w 1321"/>
                      <a:gd name="T71" fmla="*/ 125 h 712"/>
                      <a:gd name="T72" fmla="*/ 255 w 1321"/>
                      <a:gd name="T73" fmla="*/ 88 h 712"/>
                      <a:gd name="T74" fmla="*/ 323 w 1321"/>
                      <a:gd name="T75" fmla="*/ 58 h 712"/>
                      <a:gd name="T76" fmla="*/ 391 w 1321"/>
                      <a:gd name="T77" fmla="*/ 33 h 712"/>
                      <a:gd name="T78" fmla="*/ 470 w 1321"/>
                      <a:gd name="T79" fmla="*/ 15 h 712"/>
                      <a:gd name="T80" fmla="*/ 548 w 1321"/>
                      <a:gd name="T81" fmla="*/ 4 h 712"/>
                      <a:gd name="T82" fmla="*/ 630 w 1321"/>
                      <a:gd name="T83" fmla="*/ 0 h 712"/>
                      <a:gd name="T84" fmla="*/ 630 w 1321"/>
                      <a:gd name="T85" fmla="*/ 0 h 712"/>
                      <a:gd name="T86" fmla="*/ 717 w 1321"/>
                      <a:gd name="T87" fmla="*/ 4 h 712"/>
                      <a:gd name="T88" fmla="*/ 800 w 1321"/>
                      <a:gd name="T89" fmla="*/ 16 h 712"/>
                      <a:gd name="T90" fmla="*/ 880 w 1321"/>
                      <a:gd name="T91" fmla="*/ 37 h 712"/>
                      <a:gd name="T92" fmla="*/ 954 w 1321"/>
                      <a:gd name="T93" fmla="*/ 63 h 712"/>
                      <a:gd name="T94" fmla="*/ 1022 w 1321"/>
                      <a:gd name="T95" fmla="*/ 97 h 712"/>
                      <a:gd name="T96" fmla="*/ 1085 w 1321"/>
                      <a:gd name="T97" fmla="*/ 137 h 712"/>
                      <a:gd name="T98" fmla="*/ 1141 w 1321"/>
                      <a:gd name="T99" fmla="*/ 181 h 712"/>
                      <a:gd name="T100" fmla="*/ 1188 w 1321"/>
                      <a:gd name="T101" fmla="*/ 229 h 712"/>
                      <a:gd name="T102" fmla="*/ 1228 w 1321"/>
                      <a:gd name="T103" fmla="*/ 283 h 712"/>
                      <a:gd name="T104" fmla="*/ 1228 w 1321"/>
                      <a:gd name="T105" fmla="*/ 28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56B0CC"/>
                      </a:gs>
                    </a:gsLst>
                    <a:lin ang="5400000" scaled="1"/>
                  </a:gradFill>
                  <a:ln>
                    <a:noFill/>
                  </a:ln>
                  <a:extLst>
                    <a:ext uri="{91240B29-F687-4F45-9708-019B960494DF}">
                      <a14:hiddenLine xmlns:a14="http://schemas.microsoft.com/office/drawing/2010/main" w="0">
                        <a:solidFill>
                          <a:schemeClr val="bg2"/>
                        </a:solidFill>
                        <a:prstDash val="solid"/>
                        <a:round/>
                        <a:headEnd/>
                        <a:tailEnd/>
                      </a14:hiddenLine>
                    </a:ext>
                  </a:extLst>
                </p:spPr>
                <p:txBody>
                  <a:bodyPr/>
                  <a:lstStyle/>
                  <a:p>
                    <a:endParaRPr lang="en-US"/>
                  </a:p>
                </p:txBody>
              </p:sp>
            </p:grpSp>
            <p:sp>
              <p:nvSpPr>
                <p:cNvPr id="58427" name="Text Box 59"/>
                <p:cNvSpPr txBox="1">
                  <a:spLocks noChangeArrowheads="1"/>
                </p:cNvSpPr>
                <p:nvPr/>
              </p:nvSpPr>
              <p:spPr bwMode="gray">
                <a:xfrm>
                  <a:off x="3693" y="3360"/>
                  <a:ext cx="177"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2400" b="1">
                      <a:solidFill>
                        <a:srgbClr val="000000"/>
                      </a:solidFill>
                      <a:effectLst>
                        <a:outerShdw blurRad="38100" dist="38100" dir="2700000" algn="tl">
                          <a:srgbClr val="C0C0C0"/>
                        </a:outerShdw>
                      </a:effectLst>
                      <a:latin typeface="Verdana" panose="020B0604030504040204" pitchFamily="34" charset="0"/>
                    </a:rPr>
                    <a:t>C</a:t>
                  </a:r>
                </a:p>
              </p:txBody>
            </p:sp>
          </p:grpSp>
        </p:grpSp>
        <p:grpSp>
          <p:nvGrpSpPr>
            <p:cNvPr id="8199" name="Group 60"/>
            <p:cNvGrpSpPr>
              <a:grpSpLocks/>
            </p:cNvGrpSpPr>
            <p:nvPr/>
          </p:nvGrpSpPr>
          <p:grpSpPr bwMode="auto">
            <a:xfrm>
              <a:off x="-369" y="1037"/>
              <a:ext cx="2958" cy="587"/>
              <a:chOff x="-506" y="864"/>
              <a:chExt cx="4059" cy="802"/>
            </a:xfrm>
          </p:grpSpPr>
          <p:sp>
            <p:nvSpPr>
              <p:cNvPr id="8205" name="Rectangle 61"/>
              <p:cNvSpPr>
                <a:spLocks noChangeArrowheads="1"/>
              </p:cNvSpPr>
              <p:nvPr/>
            </p:nvSpPr>
            <p:spPr bwMode="gray">
              <a:xfrm>
                <a:off x="-506" y="1084"/>
                <a:ext cx="3653" cy="576"/>
              </a:xfrm>
              <a:prstGeom prst="rect">
                <a:avLst/>
              </a:prstGeom>
              <a:gradFill rotWithShape="1">
                <a:gsLst>
                  <a:gs pos="0">
                    <a:srgbClr val="FFFFFF"/>
                  </a:gs>
                  <a:gs pos="100000">
                    <a:srgbClr val="E98931"/>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nvGrpSpPr>
              <p:cNvPr id="8206" name="Group 62"/>
              <p:cNvGrpSpPr>
                <a:grpSpLocks/>
              </p:cNvGrpSpPr>
              <p:nvPr/>
            </p:nvGrpSpPr>
            <p:grpSpPr bwMode="auto">
              <a:xfrm>
                <a:off x="2734" y="864"/>
                <a:ext cx="819" cy="802"/>
                <a:chOff x="1488" y="1968"/>
                <a:chExt cx="432" cy="432"/>
              </a:xfrm>
            </p:grpSpPr>
            <p:grpSp>
              <p:nvGrpSpPr>
                <p:cNvPr id="8207" name="Group 63"/>
                <p:cNvGrpSpPr>
                  <a:grpSpLocks/>
                </p:cNvGrpSpPr>
                <p:nvPr/>
              </p:nvGrpSpPr>
              <p:grpSpPr bwMode="auto">
                <a:xfrm>
                  <a:off x="1488" y="1968"/>
                  <a:ext cx="432" cy="432"/>
                  <a:chOff x="2016" y="1920"/>
                  <a:chExt cx="1680" cy="1680"/>
                </a:xfrm>
              </p:grpSpPr>
              <p:sp>
                <p:nvSpPr>
                  <p:cNvPr id="8209" name="Oval 64"/>
                  <p:cNvSpPr>
                    <a:spLocks noChangeArrowheads="1"/>
                  </p:cNvSpPr>
                  <p:nvPr/>
                </p:nvSpPr>
                <p:spPr bwMode="gray">
                  <a:xfrm>
                    <a:off x="2016" y="1920"/>
                    <a:ext cx="1680" cy="1680"/>
                  </a:xfrm>
                  <a:prstGeom prst="ellipse">
                    <a:avLst/>
                  </a:prstGeom>
                  <a:gradFill rotWithShape="1">
                    <a:gsLst>
                      <a:gs pos="0">
                        <a:srgbClr val="FF9900"/>
                      </a:gs>
                      <a:gs pos="100000">
                        <a:srgbClr val="643C00"/>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8210" name="Freeform 65"/>
                  <p:cNvSpPr>
                    <a:spLocks/>
                  </p:cNvSpPr>
                  <p:nvPr/>
                </p:nvSpPr>
                <p:spPr bwMode="gray">
                  <a:xfrm>
                    <a:off x="2208" y="1948"/>
                    <a:ext cx="1296" cy="634"/>
                  </a:xfrm>
                  <a:custGeom>
                    <a:avLst/>
                    <a:gdLst>
                      <a:gd name="T0" fmla="*/ 1228 w 1321"/>
                      <a:gd name="T1" fmla="*/ 283 h 712"/>
                      <a:gd name="T2" fmla="*/ 1244 w 1321"/>
                      <a:gd name="T3" fmla="*/ 313 h 712"/>
                      <a:gd name="T4" fmla="*/ 1247 w 1321"/>
                      <a:gd name="T5" fmla="*/ 339 h 712"/>
                      <a:gd name="T6" fmla="*/ 1242 w 1321"/>
                      <a:gd name="T7" fmla="*/ 364 h 712"/>
                      <a:gd name="T8" fmla="*/ 1225 w 1321"/>
                      <a:gd name="T9" fmla="*/ 388 h 712"/>
                      <a:gd name="T10" fmla="*/ 1201 w 1321"/>
                      <a:gd name="T11" fmla="*/ 409 h 712"/>
                      <a:gd name="T12" fmla="*/ 1170 w 1321"/>
                      <a:gd name="T13" fmla="*/ 427 h 712"/>
                      <a:gd name="T14" fmla="*/ 1129 w 1321"/>
                      <a:gd name="T15" fmla="*/ 443 h 712"/>
                      <a:gd name="T16" fmla="*/ 1083 w 1321"/>
                      <a:gd name="T17" fmla="*/ 459 h 712"/>
                      <a:gd name="T18" fmla="*/ 1031 w 1321"/>
                      <a:gd name="T19" fmla="*/ 471 h 712"/>
                      <a:gd name="T20" fmla="*/ 973 w 1321"/>
                      <a:gd name="T21" fmla="*/ 482 h 712"/>
                      <a:gd name="T22" fmla="*/ 913 w 1321"/>
                      <a:gd name="T23" fmla="*/ 490 h 712"/>
                      <a:gd name="T24" fmla="*/ 846 w 1321"/>
                      <a:gd name="T25" fmla="*/ 497 h 712"/>
                      <a:gd name="T26" fmla="*/ 778 w 1321"/>
                      <a:gd name="T27" fmla="*/ 501 h 712"/>
                      <a:gd name="T28" fmla="*/ 751 w 1321"/>
                      <a:gd name="T29" fmla="*/ 503 h 712"/>
                      <a:gd name="T30" fmla="*/ 449 w 1321"/>
                      <a:gd name="T31" fmla="*/ 503 h 712"/>
                      <a:gd name="T32" fmla="*/ 445 w 1321"/>
                      <a:gd name="T33" fmla="*/ 503 h 712"/>
                      <a:gd name="T34" fmla="*/ 386 w 1321"/>
                      <a:gd name="T35" fmla="*/ 500 h 712"/>
                      <a:gd name="T36" fmla="*/ 329 w 1321"/>
                      <a:gd name="T37" fmla="*/ 497 h 712"/>
                      <a:gd name="T38" fmla="*/ 275 w 1321"/>
                      <a:gd name="T39" fmla="*/ 492 h 712"/>
                      <a:gd name="T40" fmla="*/ 223 w 1321"/>
                      <a:gd name="T41" fmla="*/ 487 h 712"/>
                      <a:gd name="T42" fmla="*/ 176 w 1321"/>
                      <a:gd name="T43" fmla="*/ 478 h 712"/>
                      <a:gd name="T44" fmla="*/ 132 w 1321"/>
                      <a:gd name="T45" fmla="*/ 467 h 712"/>
                      <a:gd name="T46" fmla="*/ 96 w 1321"/>
                      <a:gd name="T47" fmla="*/ 458 h 712"/>
                      <a:gd name="T48" fmla="*/ 64 w 1321"/>
                      <a:gd name="T49" fmla="*/ 445 h 712"/>
                      <a:gd name="T50" fmla="*/ 36 w 1321"/>
                      <a:gd name="T51" fmla="*/ 429 h 712"/>
                      <a:gd name="T52" fmla="*/ 18 w 1321"/>
                      <a:gd name="T53" fmla="*/ 411 h 712"/>
                      <a:gd name="T54" fmla="*/ 6 w 1321"/>
                      <a:gd name="T55" fmla="*/ 391 h 712"/>
                      <a:gd name="T56" fmla="*/ 0 w 1321"/>
                      <a:gd name="T57" fmla="*/ 370 h 712"/>
                      <a:gd name="T58" fmla="*/ 0 w 1321"/>
                      <a:gd name="T59" fmla="*/ 367 h 712"/>
                      <a:gd name="T60" fmla="*/ 4 w 1321"/>
                      <a:gd name="T61" fmla="*/ 344 h 712"/>
                      <a:gd name="T62" fmla="*/ 16 w 1321"/>
                      <a:gd name="T63" fmla="*/ 315 h 712"/>
                      <a:gd name="T64" fmla="*/ 48 w 1321"/>
                      <a:gd name="T65" fmla="*/ 261 h 712"/>
                      <a:gd name="T66" fmla="*/ 88 w 1321"/>
                      <a:gd name="T67" fmla="*/ 211 h 712"/>
                      <a:gd name="T68" fmla="*/ 138 w 1321"/>
                      <a:gd name="T69" fmla="*/ 166 h 712"/>
                      <a:gd name="T70" fmla="*/ 192 w 1321"/>
                      <a:gd name="T71" fmla="*/ 125 h 712"/>
                      <a:gd name="T72" fmla="*/ 255 w 1321"/>
                      <a:gd name="T73" fmla="*/ 88 h 712"/>
                      <a:gd name="T74" fmla="*/ 323 w 1321"/>
                      <a:gd name="T75" fmla="*/ 58 h 712"/>
                      <a:gd name="T76" fmla="*/ 391 w 1321"/>
                      <a:gd name="T77" fmla="*/ 33 h 712"/>
                      <a:gd name="T78" fmla="*/ 470 w 1321"/>
                      <a:gd name="T79" fmla="*/ 15 h 712"/>
                      <a:gd name="T80" fmla="*/ 548 w 1321"/>
                      <a:gd name="T81" fmla="*/ 4 h 712"/>
                      <a:gd name="T82" fmla="*/ 630 w 1321"/>
                      <a:gd name="T83" fmla="*/ 0 h 712"/>
                      <a:gd name="T84" fmla="*/ 630 w 1321"/>
                      <a:gd name="T85" fmla="*/ 0 h 712"/>
                      <a:gd name="T86" fmla="*/ 717 w 1321"/>
                      <a:gd name="T87" fmla="*/ 4 h 712"/>
                      <a:gd name="T88" fmla="*/ 800 w 1321"/>
                      <a:gd name="T89" fmla="*/ 16 h 712"/>
                      <a:gd name="T90" fmla="*/ 880 w 1321"/>
                      <a:gd name="T91" fmla="*/ 37 h 712"/>
                      <a:gd name="T92" fmla="*/ 954 w 1321"/>
                      <a:gd name="T93" fmla="*/ 63 h 712"/>
                      <a:gd name="T94" fmla="*/ 1022 w 1321"/>
                      <a:gd name="T95" fmla="*/ 97 h 712"/>
                      <a:gd name="T96" fmla="*/ 1085 w 1321"/>
                      <a:gd name="T97" fmla="*/ 137 h 712"/>
                      <a:gd name="T98" fmla="*/ 1141 w 1321"/>
                      <a:gd name="T99" fmla="*/ 181 h 712"/>
                      <a:gd name="T100" fmla="*/ 1188 w 1321"/>
                      <a:gd name="T101" fmla="*/ 229 h 712"/>
                      <a:gd name="T102" fmla="*/ 1228 w 1321"/>
                      <a:gd name="T103" fmla="*/ 283 h 712"/>
                      <a:gd name="T104" fmla="*/ 1228 w 1321"/>
                      <a:gd name="T105" fmla="*/ 28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9900"/>
                      </a:gs>
                    </a:gsLst>
                    <a:lin ang="5400000" scaled="1"/>
                  </a:gradFill>
                  <a:ln>
                    <a:noFill/>
                  </a:ln>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en-US"/>
                  </a:p>
                </p:txBody>
              </p:sp>
            </p:grpSp>
            <p:sp>
              <p:nvSpPr>
                <p:cNvPr id="58434" name="Text Box 66"/>
                <p:cNvSpPr txBox="1">
                  <a:spLocks noChangeArrowheads="1"/>
                </p:cNvSpPr>
                <p:nvPr/>
              </p:nvSpPr>
              <p:spPr bwMode="gray">
                <a:xfrm>
                  <a:off x="1618" y="2016"/>
                  <a:ext cx="1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2400" b="1" dirty="0">
                      <a:solidFill>
                        <a:srgbClr val="000000"/>
                      </a:solidFill>
                      <a:effectLst>
                        <a:outerShdw blurRad="38100" dist="38100" dir="2700000" algn="tl">
                          <a:srgbClr val="C0C0C0"/>
                        </a:outerShdw>
                      </a:effectLst>
                      <a:latin typeface="Verdana" panose="020B0604030504040204" pitchFamily="34" charset="0"/>
                    </a:rPr>
                    <a:t>A</a:t>
                  </a:r>
                </a:p>
              </p:txBody>
            </p:sp>
          </p:grpSp>
        </p:grpSp>
        <p:sp>
          <p:nvSpPr>
            <p:cNvPr id="8200" name="Text Box 67"/>
            <p:cNvSpPr txBox="1">
              <a:spLocks noChangeArrowheads="1"/>
            </p:cNvSpPr>
            <p:nvPr/>
          </p:nvSpPr>
          <p:spPr bwMode="gray">
            <a:xfrm>
              <a:off x="215" y="1305"/>
              <a:ext cx="16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r">
                <a:spcBef>
                  <a:spcPct val="0"/>
                </a:spcBef>
                <a:buClrTx/>
                <a:buFontTx/>
                <a:buNone/>
              </a:pPr>
              <a:r>
                <a:rPr lang="en-US" altLang="en-US" sz="1800" b="1" dirty="0" smtClean="0">
                  <a:solidFill>
                    <a:srgbClr val="FFFFFF"/>
                  </a:solidFill>
                </a:rPr>
                <a:t>For + noun phrase</a:t>
              </a:r>
              <a:endParaRPr lang="en-US" altLang="en-US" sz="1800" b="1" dirty="0">
                <a:solidFill>
                  <a:srgbClr val="FFFFFF"/>
                </a:solidFill>
              </a:endParaRPr>
            </a:p>
          </p:txBody>
        </p:sp>
        <p:sp>
          <p:nvSpPr>
            <p:cNvPr id="8201" name="Text Box 68"/>
            <p:cNvSpPr txBox="1">
              <a:spLocks noChangeArrowheads="1"/>
            </p:cNvSpPr>
            <p:nvPr/>
          </p:nvSpPr>
          <p:spPr bwMode="gray">
            <a:xfrm>
              <a:off x="546" y="1856"/>
              <a:ext cx="16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r">
                <a:spcBef>
                  <a:spcPct val="0"/>
                </a:spcBef>
                <a:buClrTx/>
                <a:buFontTx/>
                <a:buNone/>
              </a:pPr>
              <a:r>
                <a:rPr lang="en-US" altLang="en-US" sz="1800" b="1" dirty="0" smtClean="0">
                  <a:solidFill>
                    <a:srgbClr val="FFFFFF"/>
                  </a:solidFill>
                </a:rPr>
                <a:t>So that + clause</a:t>
              </a:r>
              <a:endParaRPr lang="en-US" altLang="en-US" sz="1800" b="1" dirty="0">
                <a:solidFill>
                  <a:srgbClr val="FFFFFF"/>
                </a:solidFill>
              </a:endParaRPr>
            </a:p>
          </p:txBody>
        </p:sp>
        <p:sp>
          <p:nvSpPr>
            <p:cNvPr id="8202" name="Text Box 69"/>
            <p:cNvSpPr txBox="1">
              <a:spLocks noChangeArrowheads="1"/>
            </p:cNvSpPr>
            <p:nvPr/>
          </p:nvSpPr>
          <p:spPr bwMode="gray">
            <a:xfrm>
              <a:off x="960" y="2392"/>
              <a:ext cx="16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r">
                <a:spcBef>
                  <a:spcPct val="0"/>
                </a:spcBef>
                <a:buClrTx/>
                <a:buFontTx/>
                <a:buNone/>
              </a:pPr>
              <a:r>
                <a:rPr lang="en-US" altLang="en-US" sz="1800" b="1" dirty="0" smtClean="0">
                  <a:solidFill>
                    <a:srgbClr val="FFFFFF"/>
                  </a:solidFill>
                </a:rPr>
                <a:t>To + </a:t>
              </a:r>
              <a:r>
                <a:rPr lang="en-US" altLang="en-US" sz="1800" b="1" dirty="0" err="1" smtClean="0">
                  <a:solidFill>
                    <a:srgbClr val="FFFFFF"/>
                  </a:solidFill>
                </a:rPr>
                <a:t>inf</a:t>
              </a:r>
              <a:endParaRPr lang="en-US" altLang="en-US" sz="1800" b="1" dirty="0">
                <a:solidFill>
                  <a:srgbClr val="FFFFFF"/>
                </a:solidFill>
              </a:endParaRPr>
            </a:p>
          </p:txBody>
        </p:sp>
        <p:sp>
          <p:nvSpPr>
            <p:cNvPr id="8203" name="Text Box 70"/>
            <p:cNvSpPr txBox="1">
              <a:spLocks noChangeArrowheads="1"/>
            </p:cNvSpPr>
            <p:nvPr/>
          </p:nvSpPr>
          <p:spPr bwMode="gray">
            <a:xfrm>
              <a:off x="1291" y="2969"/>
              <a:ext cx="16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r">
                <a:spcBef>
                  <a:spcPct val="0"/>
                </a:spcBef>
                <a:buClrTx/>
                <a:buFontTx/>
                <a:buNone/>
              </a:pPr>
              <a:r>
                <a:rPr lang="en-US" altLang="en-US" sz="1800" b="1" dirty="0" smtClean="0">
                  <a:solidFill>
                    <a:srgbClr val="FFFFFF"/>
                  </a:solidFill>
                </a:rPr>
                <a:t>Because + clause</a:t>
              </a:r>
              <a:endParaRPr lang="en-US" altLang="en-US" sz="1800" b="1" dirty="0">
                <a:solidFill>
                  <a:srgbClr val="FFFFFF"/>
                </a:solidFill>
              </a:endParaRPr>
            </a:p>
          </p:txBody>
        </p:sp>
        <p:sp>
          <p:nvSpPr>
            <p:cNvPr id="8204" name="AutoShape 71"/>
            <p:cNvSpPr>
              <a:spLocks noChangeArrowheads="1"/>
            </p:cNvSpPr>
            <p:nvPr/>
          </p:nvSpPr>
          <p:spPr bwMode="gray">
            <a:xfrm>
              <a:off x="3953" y="666"/>
              <a:ext cx="1366" cy="1161"/>
            </a:xfrm>
            <a:prstGeom prst="wedgeRoundRectCallout">
              <a:avLst>
                <a:gd name="adj1" fmla="val -44759"/>
                <a:gd name="adj2" fmla="val 84694"/>
                <a:gd name="adj3" fmla="val 16667"/>
              </a:avLst>
            </a:prstGeom>
            <a:gradFill rotWithShape="1">
              <a:gsLst>
                <a:gs pos="0">
                  <a:srgbClr val="63ECEF"/>
                </a:gs>
                <a:gs pos="100000">
                  <a:srgbClr val="FFFFFF"/>
                </a:gs>
              </a:gsLst>
              <a:lin ang="5400000" scaled="1"/>
            </a:gradFill>
            <a:ln w="381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r>
                <a:rPr lang="en-US" altLang="en-US" sz="2400" b="1" dirty="0" smtClean="0">
                  <a:solidFill>
                    <a:srgbClr val="000000"/>
                  </a:solidFill>
                </a:rPr>
                <a:t>Language</a:t>
              </a:r>
            </a:p>
            <a:p>
              <a:pPr algn="ctr">
                <a:spcBef>
                  <a:spcPct val="0"/>
                </a:spcBef>
                <a:buClrTx/>
                <a:buFontTx/>
                <a:buNone/>
              </a:pPr>
              <a:r>
                <a:rPr lang="en-US" altLang="en-US" sz="1800" b="1" dirty="0" smtClean="0">
                  <a:solidFill>
                    <a:srgbClr val="000000"/>
                  </a:solidFill>
                  <a:latin typeface="Times New Roman" panose="02020603050405020304" pitchFamily="18" charset="0"/>
                  <a:cs typeface="Times New Roman" panose="02020603050405020304" pitchFamily="18" charset="0"/>
                </a:rPr>
                <a:t>(</a:t>
              </a:r>
              <a:r>
                <a:rPr lang="en-US" altLang="en-US" sz="1800" b="1" dirty="0" err="1" smtClean="0">
                  <a:solidFill>
                    <a:srgbClr val="000000"/>
                  </a:solidFill>
                  <a:latin typeface="Times New Roman" panose="02020603050405020304" pitchFamily="18" charset="0"/>
                  <a:cs typeface="Times New Roman" panose="02020603050405020304" pitchFamily="18" charset="0"/>
                </a:rPr>
                <a:t>có</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thể</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sử</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dụng</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các</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hình</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thức</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sau</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để</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bày</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tỏ</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nguyên</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nhân</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mục</a:t>
              </a:r>
              <a:r>
                <a:rPr lang="en-US" altLang="en-US" sz="1800" b="1" dirty="0" smtClean="0">
                  <a:solidFill>
                    <a:srgbClr val="000000"/>
                  </a:solidFill>
                  <a:latin typeface="Times New Roman" panose="02020603050405020304" pitchFamily="18" charset="0"/>
                  <a:cs typeface="Times New Roman" panose="02020603050405020304" pitchFamily="18" charset="0"/>
                </a:rPr>
                <a:t> </a:t>
              </a:r>
              <a:r>
                <a:rPr lang="en-US" altLang="en-US" sz="1800" b="1" dirty="0" err="1" smtClean="0">
                  <a:solidFill>
                    <a:srgbClr val="000000"/>
                  </a:solidFill>
                  <a:latin typeface="Times New Roman" panose="02020603050405020304" pitchFamily="18" charset="0"/>
                  <a:cs typeface="Times New Roman" panose="02020603050405020304" pitchFamily="18" charset="0"/>
                </a:rPr>
                <a:t>đích</a:t>
              </a:r>
              <a:r>
                <a:rPr lang="en-US" altLang="en-US" sz="1800" b="1" dirty="0" smtClean="0">
                  <a:solidFill>
                    <a:srgbClr val="000000"/>
                  </a:solidFill>
                  <a:latin typeface="Times New Roman" panose="02020603050405020304" pitchFamily="18" charset="0"/>
                  <a:cs typeface="Times New Roman" panose="02020603050405020304" pitchFamily="18" charset="0"/>
                </a:rPr>
                <a:t>)</a:t>
              </a:r>
              <a:endParaRPr lang="en-US" altLang="en-US" sz="1800" b="1" dirty="0">
                <a:solidFill>
                  <a:srgbClr val="000000"/>
                </a:solidFill>
                <a:latin typeface="Times New Roman" panose="02020603050405020304" pitchFamily="18" charset="0"/>
                <a:cs typeface="Times New Roman" panose="02020603050405020304" pitchFamily="18" charset="0"/>
              </a:endParaRPr>
            </a:p>
          </p:txBody>
        </p:sp>
      </p:grpSp>
      <p:sp>
        <p:nvSpPr>
          <p:cNvPr id="38" name="Title 1"/>
          <p:cNvSpPr>
            <a:spLocks noGrp="1"/>
          </p:cNvSpPr>
          <p:nvPr>
            <p:ph type="title"/>
          </p:nvPr>
        </p:nvSpPr>
        <p:spPr>
          <a:xfrm>
            <a:off x="2438400" y="350838"/>
            <a:ext cx="9245600" cy="563562"/>
          </a:xfrm>
        </p:spPr>
        <p:txBody>
          <a:bodyPr/>
          <a:lstStyle/>
          <a:p>
            <a:r>
              <a:rPr lang="en-US" dirty="0" smtClean="0">
                <a:latin typeface="Times New Roman" panose="02020603050405020304" pitchFamily="18" charset="0"/>
                <a:cs typeface="Times New Roman" panose="02020603050405020304" pitchFamily="18" charset="0"/>
              </a:rPr>
              <a:t>Operating systems</a:t>
            </a:r>
            <a:endParaRPr lang="en-US" dirty="0">
              <a:latin typeface="Times New Roman" panose="02020603050405020304" pitchFamily="18" charset="0"/>
              <a:cs typeface="Times New Roman" panose="02020603050405020304" pitchFamily="18" charset="0"/>
            </a:endParaRPr>
          </a:p>
        </p:txBody>
      </p:sp>
      <p:pic>
        <p:nvPicPr>
          <p:cNvPr id="39" name="Picture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9317" y="5693634"/>
            <a:ext cx="1857450" cy="780192"/>
          </a:xfrm>
          <a:prstGeom prst="rect">
            <a:avLst/>
          </a:prstGeom>
        </p:spPr>
      </p:pic>
    </p:spTree>
    <p:extLst>
      <p:ext uri="{BB962C8B-B14F-4D97-AF65-F5344CB8AC3E}">
        <p14:creationId xmlns:p14="http://schemas.microsoft.com/office/powerpoint/2010/main" val="1845631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500" fill="hold"/>
                                        <p:tgtEl>
                                          <p:spTgt spid="8195"/>
                                        </p:tgtEl>
                                        <p:attrNameLst>
                                          <p:attrName>ppt_w</p:attrName>
                                        </p:attrNameLst>
                                      </p:cBhvr>
                                      <p:tavLst>
                                        <p:tav tm="0">
                                          <p:val>
                                            <p:fltVal val="0"/>
                                          </p:val>
                                        </p:tav>
                                        <p:tav tm="100000">
                                          <p:val>
                                            <p:strVal val="#ppt_w"/>
                                          </p:val>
                                        </p:tav>
                                      </p:tavLst>
                                    </p:anim>
                                    <p:anim calcmode="lin" valueType="num">
                                      <p:cBhvr>
                                        <p:cTn id="8" dur="500" fill="hold"/>
                                        <p:tgtEl>
                                          <p:spTgt spid="8195"/>
                                        </p:tgtEl>
                                        <p:attrNameLst>
                                          <p:attrName>ppt_h</p:attrName>
                                        </p:attrNameLst>
                                      </p:cBhvr>
                                      <p:tavLst>
                                        <p:tav tm="0">
                                          <p:val>
                                            <p:fltVal val="0"/>
                                          </p:val>
                                        </p:tav>
                                        <p:tav tm="100000">
                                          <p:val>
                                            <p:strVal val="#ppt_h"/>
                                          </p:val>
                                        </p:tav>
                                      </p:tavLst>
                                    </p:anim>
                                    <p:animEffect transition="in" filter="fade">
                                      <p:cBhvr>
                                        <p:cTn id="9"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1219200"/>
            <a:ext cx="11074400" cy="886326"/>
          </a:xfrm>
        </p:spPr>
        <p:txBody>
          <a:bodyPr/>
          <a:lstStyle/>
          <a:p>
            <a:pPr marL="0" indent="0">
              <a:buNone/>
            </a:pPr>
            <a:r>
              <a:rPr lang="en-US" sz="2200" u="sng" dirty="0" smtClean="0">
                <a:solidFill>
                  <a:schemeClr val="tx1"/>
                </a:solidFill>
                <a:latin typeface="Times New Roman" panose="02020603050405020304" pitchFamily="18" charset="0"/>
                <a:cs typeface="Times New Roman" panose="02020603050405020304" pitchFamily="18" charset="0"/>
              </a:rPr>
              <a:t>N3. Work in pairs, math and complete the gaps with </a:t>
            </a:r>
            <a:r>
              <a:rPr lang="en-US" sz="2200" i="1" u="sng" dirty="0" smtClean="0">
                <a:solidFill>
                  <a:schemeClr val="tx1"/>
                </a:solidFill>
                <a:latin typeface="Times New Roman" panose="02020603050405020304" pitchFamily="18" charset="0"/>
                <a:cs typeface="Times New Roman" panose="02020603050405020304" pitchFamily="18" charset="0"/>
              </a:rPr>
              <a:t>because, so, to </a:t>
            </a:r>
            <a:r>
              <a:rPr lang="en-US" sz="2200" u="sng" dirty="0" smtClean="0">
                <a:solidFill>
                  <a:schemeClr val="tx1"/>
                </a:solidFill>
                <a:latin typeface="Times New Roman" panose="02020603050405020304" pitchFamily="18" charset="0"/>
                <a:cs typeface="Times New Roman" panose="02020603050405020304" pitchFamily="18" charset="0"/>
              </a:rPr>
              <a:t>or </a:t>
            </a:r>
            <a:r>
              <a:rPr lang="en-US" sz="2200" i="1" u="sng" dirty="0" smtClean="0">
                <a:solidFill>
                  <a:schemeClr val="tx1"/>
                </a:solidFill>
                <a:latin typeface="Times New Roman" panose="02020603050405020304" pitchFamily="18" charset="0"/>
                <a:cs typeface="Times New Roman" panose="02020603050405020304" pitchFamily="18" charset="0"/>
              </a:rPr>
              <a:t> for</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1 d, for		2 e, so		3 a, to		4 f, because		5 c, to		6 b, so</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438400" y="350838"/>
            <a:ext cx="9245600" cy="563562"/>
          </a:xfrm>
        </p:spPr>
        <p:txBody>
          <a:bodyPr/>
          <a:lstStyle/>
          <a:p>
            <a:r>
              <a:rPr lang="en-US" dirty="0" smtClean="0">
                <a:latin typeface="Times New Roman" panose="02020603050405020304" pitchFamily="18" charset="0"/>
                <a:cs typeface="Times New Roman" panose="02020603050405020304" pitchFamily="18" charset="0"/>
              </a:rPr>
              <a:t>Operating systems</a:t>
            </a: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620234" y="2586788"/>
            <a:ext cx="1800493" cy="369332"/>
          </a:xfrm>
          <a:prstGeom prst="rect">
            <a:avLst/>
          </a:prstGeom>
          <a:noFill/>
        </p:spPr>
        <p:txBody>
          <a:bodyPr wrap="none" rtlCol="0">
            <a:spAutoFit/>
          </a:bodyPr>
          <a:lstStyle/>
          <a:p>
            <a:r>
              <a:rPr lang="en-US" dirty="0" smtClean="0"/>
              <a:t>Enter the BIOS.</a:t>
            </a:r>
            <a:endParaRPr lang="en-US" dirty="0"/>
          </a:p>
        </p:txBody>
      </p:sp>
      <p:sp>
        <p:nvSpPr>
          <p:cNvPr id="6" name="TextBox 5"/>
          <p:cNvSpPr txBox="1"/>
          <p:nvPr/>
        </p:nvSpPr>
        <p:spPr>
          <a:xfrm>
            <a:off x="5700821" y="3027452"/>
            <a:ext cx="6222474" cy="369332"/>
          </a:xfrm>
          <a:prstGeom prst="rect">
            <a:avLst/>
          </a:prstGeom>
          <a:noFill/>
        </p:spPr>
        <p:txBody>
          <a:bodyPr wrap="square" rtlCol="0">
            <a:spAutoFit/>
          </a:bodyPr>
          <a:lstStyle/>
          <a:p>
            <a:r>
              <a:rPr lang="en-US" dirty="0" smtClean="0"/>
              <a:t>That the computer restarts from the operating system DVD.</a:t>
            </a:r>
            <a:endParaRPr lang="en-US" dirty="0"/>
          </a:p>
        </p:txBody>
      </p:sp>
      <p:sp>
        <p:nvSpPr>
          <p:cNvPr id="7" name="TextBox 6"/>
          <p:cNvSpPr txBox="1"/>
          <p:nvPr/>
        </p:nvSpPr>
        <p:spPr>
          <a:xfrm>
            <a:off x="5620235" y="3396783"/>
            <a:ext cx="5075840" cy="369332"/>
          </a:xfrm>
          <a:prstGeom prst="rect">
            <a:avLst/>
          </a:prstGeom>
          <a:noFill/>
        </p:spPr>
        <p:txBody>
          <a:bodyPr wrap="square" rtlCol="0">
            <a:spAutoFit/>
          </a:bodyPr>
          <a:lstStyle/>
          <a:p>
            <a:r>
              <a:rPr lang="en-US" dirty="0" smtClean="0"/>
              <a:t>Use the different partitions for </a:t>
            </a:r>
            <a:r>
              <a:rPr lang="en-US" dirty="0" err="1" smtClean="0"/>
              <a:t>diffirent</a:t>
            </a:r>
            <a:r>
              <a:rPr lang="en-US" dirty="0" smtClean="0"/>
              <a:t> purposes.</a:t>
            </a:r>
            <a:endParaRPr lang="en-US" dirty="0"/>
          </a:p>
        </p:txBody>
      </p:sp>
      <p:sp>
        <p:nvSpPr>
          <p:cNvPr id="10" name="TextBox 9"/>
          <p:cNvSpPr txBox="1"/>
          <p:nvPr/>
        </p:nvSpPr>
        <p:spPr>
          <a:xfrm>
            <a:off x="3450217" y="3716686"/>
            <a:ext cx="885692" cy="369332"/>
          </a:xfrm>
          <a:prstGeom prst="rect">
            <a:avLst/>
          </a:prstGeom>
          <a:noFill/>
        </p:spPr>
        <p:txBody>
          <a:bodyPr wrap="none" rtlCol="0">
            <a:spAutoFit/>
          </a:bodyPr>
          <a:lstStyle/>
          <a:p>
            <a:r>
              <a:rPr lang="en-US" dirty="0" smtClean="0"/>
              <a:t>Safety.</a:t>
            </a:r>
            <a:endParaRPr lang="en-US" dirty="0"/>
          </a:p>
        </p:txBody>
      </p:sp>
      <p:sp>
        <p:nvSpPr>
          <p:cNvPr id="11" name="TextBox 10"/>
          <p:cNvSpPr txBox="1"/>
          <p:nvPr/>
        </p:nvSpPr>
        <p:spPr>
          <a:xfrm>
            <a:off x="3893063" y="4116624"/>
            <a:ext cx="2925834" cy="369332"/>
          </a:xfrm>
          <a:prstGeom prst="rect">
            <a:avLst/>
          </a:prstGeom>
          <a:noFill/>
        </p:spPr>
        <p:txBody>
          <a:bodyPr wrap="square" rtlCol="0">
            <a:spAutoFit/>
          </a:bodyPr>
          <a:lstStyle/>
          <a:p>
            <a:r>
              <a:rPr lang="en-US" dirty="0" smtClean="0"/>
              <a:t>That the process can start.</a:t>
            </a:r>
            <a:endParaRPr lang="en-US" dirty="0"/>
          </a:p>
        </p:txBody>
      </p:sp>
      <p:sp>
        <p:nvSpPr>
          <p:cNvPr id="12" name="TextBox 11"/>
          <p:cNvSpPr txBox="1"/>
          <p:nvPr/>
        </p:nvSpPr>
        <p:spPr>
          <a:xfrm>
            <a:off x="9300410" y="4481061"/>
            <a:ext cx="2533905" cy="369332"/>
          </a:xfrm>
          <a:prstGeom prst="rect">
            <a:avLst/>
          </a:prstGeom>
          <a:noFill/>
        </p:spPr>
        <p:txBody>
          <a:bodyPr wrap="square" rtlCol="0">
            <a:spAutoFit/>
          </a:bodyPr>
          <a:lstStyle/>
          <a:p>
            <a:r>
              <a:rPr lang="en-US" dirty="0" smtClean="0"/>
              <a:t>It needs to know some</a:t>
            </a:r>
            <a:endParaRPr lang="en-US" dirty="0"/>
          </a:p>
        </p:txBody>
      </p:sp>
      <p:sp>
        <p:nvSpPr>
          <p:cNvPr id="13" name="TextBox 12"/>
          <p:cNvSpPr txBox="1"/>
          <p:nvPr/>
        </p:nvSpPr>
        <p:spPr>
          <a:xfrm>
            <a:off x="5187538" y="2525233"/>
            <a:ext cx="404278" cy="430887"/>
          </a:xfrm>
          <a:prstGeom prst="rect">
            <a:avLst/>
          </a:prstGeom>
          <a:noFill/>
        </p:spPr>
        <p:txBody>
          <a:bodyPr wrap="none" rtlCol="0">
            <a:spAutoFit/>
          </a:bodyPr>
          <a:lstStyle/>
          <a:p>
            <a:r>
              <a:rPr lang="en-US" sz="2200" i="1" dirty="0" smtClean="0">
                <a:solidFill>
                  <a:srgbClr val="FF0000"/>
                </a:solidFill>
                <a:latin typeface="Times New Roman" panose="02020603050405020304" pitchFamily="18" charset="0"/>
                <a:cs typeface="Times New Roman" panose="02020603050405020304" pitchFamily="18" charset="0"/>
              </a:rPr>
              <a:t>to</a:t>
            </a:r>
            <a:endParaRPr lang="en-US" sz="2200" i="1"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5259561" y="2947245"/>
            <a:ext cx="442837" cy="430887"/>
          </a:xfrm>
          <a:prstGeom prst="rect">
            <a:avLst/>
          </a:prstGeom>
          <a:noFill/>
        </p:spPr>
        <p:txBody>
          <a:bodyPr wrap="square" rtlCol="0">
            <a:spAutoFit/>
          </a:bodyPr>
          <a:lstStyle/>
          <a:p>
            <a:r>
              <a:rPr lang="en-US" sz="2200" i="1" dirty="0" smtClean="0">
                <a:solidFill>
                  <a:srgbClr val="FF0000"/>
                </a:solidFill>
                <a:latin typeface="Times New Roman" panose="02020603050405020304" pitchFamily="18" charset="0"/>
                <a:cs typeface="Times New Roman" panose="02020603050405020304" pitchFamily="18" charset="0"/>
              </a:rPr>
              <a:t>so</a:t>
            </a:r>
            <a:endParaRPr lang="en-US" sz="2200" i="1" dirty="0">
              <a:solidFill>
                <a:srgbClr val="FF000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5259560" y="3350461"/>
            <a:ext cx="441260" cy="430887"/>
          </a:xfrm>
          <a:prstGeom prst="rect">
            <a:avLst/>
          </a:prstGeom>
          <a:noFill/>
        </p:spPr>
        <p:txBody>
          <a:bodyPr wrap="square" rtlCol="0">
            <a:spAutoFit/>
          </a:bodyPr>
          <a:lstStyle/>
          <a:p>
            <a:r>
              <a:rPr lang="en-US" sz="2200" i="1" dirty="0">
                <a:solidFill>
                  <a:srgbClr val="FF0000"/>
                </a:solidFill>
                <a:latin typeface="Times New Roman" panose="02020603050405020304" pitchFamily="18" charset="0"/>
                <a:cs typeface="Times New Roman" panose="02020603050405020304" pitchFamily="18" charset="0"/>
              </a:rPr>
              <a:t>t</a:t>
            </a:r>
            <a:r>
              <a:rPr lang="en-US" sz="2200" i="1" dirty="0" smtClean="0">
                <a:solidFill>
                  <a:srgbClr val="FF0000"/>
                </a:solidFill>
                <a:latin typeface="Times New Roman" panose="02020603050405020304" pitchFamily="18" charset="0"/>
                <a:cs typeface="Times New Roman" panose="02020603050405020304" pitchFamily="18" charset="0"/>
              </a:rPr>
              <a:t>o</a:t>
            </a:r>
            <a:endParaRPr lang="en-US" sz="2200" i="1"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985758" y="3677032"/>
            <a:ext cx="513282" cy="430887"/>
          </a:xfrm>
          <a:prstGeom prst="rect">
            <a:avLst/>
          </a:prstGeom>
          <a:noFill/>
        </p:spPr>
        <p:txBody>
          <a:bodyPr wrap="none" rtlCol="0">
            <a:spAutoFit/>
          </a:bodyPr>
          <a:lstStyle/>
          <a:p>
            <a:r>
              <a:rPr lang="en-US" sz="2200" i="1" dirty="0" smtClean="0">
                <a:solidFill>
                  <a:srgbClr val="FF0000"/>
                </a:solidFill>
                <a:latin typeface="Times New Roman" panose="02020603050405020304" pitchFamily="18" charset="0"/>
                <a:cs typeface="Times New Roman" panose="02020603050405020304" pitchFamily="18" charset="0"/>
              </a:rPr>
              <a:t>for</a:t>
            </a:r>
            <a:endParaRPr lang="en-US" sz="2200" i="1" dirty="0">
              <a:solidFill>
                <a:srgbClr val="FF000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3502101" y="4053984"/>
            <a:ext cx="449230" cy="430887"/>
          </a:xfrm>
          <a:prstGeom prst="rect">
            <a:avLst/>
          </a:prstGeom>
          <a:noFill/>
        </p:spPr>
        <p:txBody>
          <a:bodyPr wrap="square" rtlCol="0">
            <a:spAutoFit/>
          </a:bodyPr>
          <a:lstStyle/>
          <a:p>
            <a:r>
              <a:rPr lang="en-US" sz="2200" i="1" dirty="0" smtClean="0">
                <a:solidFill>
                  <a:srgbClr val="FF0000"/>
                </a:solidFill>
                <a:latin typeface="Times New Roman" panose="02020603050405020304" pitchFamily="18" charset="0"/>
                <a:cs typeface="Times New Roman" panose="02020603050405020304" pitchFamily="18" charset="0"/>
              </a:rPr>
              <a:t>so</a:t>
            </a:r>
            <a:endParaRPr lang="en-US" sz="2200" i="1" dirty="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8190045" y="4454093"/>
            <a:ext cx="1266775" cy="430887"/>
          </a:xfrm>
          <a:prstGeom prst="rect">
            <a:avLst/>
          </a:prstGeom>
          <a:noFill/>
        </p:spPr>
        <p:txBody>
          <a:bodyPr wrap="square" rtlCol="0">
            <a:spAutoFit/>
          </a:bodyPr>
          <a:lstStyle/>
          <a:p>
            <a:r>
              <a:rPr lang="en-US" sz="2200" i="1" dirty="0" smtClean="0">
                <a:solidFill>
                  <a:srgbClr val="FF0000"/>
                </a:solidFill>
                <a:latin typeface="Times New Roman" panose="02020603050405020304" pitchFamily="18" charset="0"/>
                <a:cs typeface="Times New Roman" panose="02020603050405020304" pitchFamily="18" charset="0"/>
              </a:rPr>
              <a:t>because</a:t>
            </a:r>
            <a:endParaRPr lang="en-US" sz="2200" i="1" dirty="0">
              <a:solidFill>
                <a:srgbClr val="FF000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906444" y="3725252"/>
            <a:ext cx="2146742" cy="369332"/>
          </a:xfrm>
          <a:prstGeom prst="rect">
            <a:avLst/>
          </a:prstGeom>
          <a:noFill/>
        </p:spPr>
        <p:txBody>
          <a:bodyPr wrap="none" rtlCol="0">
            <a:spAutoFit/>
          </a:bodyPr>
          <a:lstStyle/>
          <a:p>
            <a:r>
              <a:rPr lang="en-US" dirty="0" smtClean="0"/>
              <a:t>Back up everything</a:t>
            </a:r>
            <a:endParaRPr lang="en-US" dirty="0"/>
          </a:p>
        </p:txBody>
      </p:sp>
      <p:sp>
        <p:nvSpPr>
          <p:cNvPr id="20" name="TextBox 19"/>
          <p:cNvSpPr txBox="1"/>
          <p:nvPr/>
        </p:nvSpPr>
        <p:spPr>
          <a:xfrm>
            <a:off x="911419" y="2602023"/>
            <a:ext cx="4356705" cy="369332"/>
          </a:xfrm>
          <a:prstGeom prst="rect">
            <a:avLst/>
          </a:prstGeom>
          <a:noFill/>
        </p:spPr>
        <p:txBody>
          <a:bodyPr wrap="none" rtlCol="0">
            <a:spAutoFit/>
          </a:bodyPr>
          <a:lstStyle/>
          <a:p>
            <a:r>
              <a:rPr lang="en-US" dirty="0" smtClean="0"/>
              <a:t>Press ‘F12’ while rebooting the computer</a:t>
            </a:r>
            <a:endParaRPr lang="en-US" dirty="0"/>
          </a:p>
        </p:txBody>
      </p:sp>
      <p:sp>
        <p:nvSpPr>
          <p:cNvPr id="21" name="TextBox 20"/>
          <p:cNvSpPr txBox="1"/>
          <p:nvPr/>
        </p:nvSpPr>
        <p:spPr>
          <a:xfrm>
            <a:off x="906444" y="3001816"/>
            <a:ext cx="4567924" cy="369332"/>
          </a:xfrm>
          <a:prstGeom prst="rect">
            <a:avLst/>
          </a:prstGeom>
          <a:noFill/>
        </p:spPr>
        <p:txBody>
          <a:bodyPr wrap="square" rtlCol="0">
            <a:spAutoFit/>
          </a:bodyPr>
          <a:lstStyle/>
          <a:p>
            <a:r>
              <a:rPr lang="en-US" dirty="0" smtClean="0"/>
              <a:t>Change the boot drive to the optical  drive</a:t>
            </a:r>
            <a:endParaRPr lang="en-US" dirty="0"/>
          </a:p>
        </p:txBody>
      </p:sp>
      <p:sp>
        <p:nvSpPr>
          <p:cNvPr id="22" name="TextBox 21"/>
          <p:cNvSpPr txBox="1"/>
          <p:nvPr/>
        </p:nvSpPr>
        <p:spPr>
          <a:xfrm>
            <a:off x="917351" y="3358305"/>
            <a:ext cx="4342209" cy="369332"/>
          </a:xfrm>
          <a:prstGeom prst="rect">
            <a:avLst/>
          </a:prstGeom>
          <a:noFill/>
        </p:spPr>
        <p:txBody>
          <a:bodyPr wrap="square" rtlCol="0">
            <a:spAutoFit/>
          </a:bodyPr>
          <a:lstStyle/>
          <a:p>
            <a:r>
              <a:rPr lang="en-US" dirty="0" smtClean="0"/>
              <a:t>You might want to partition the hard drive</a:t>
            </a:r>
            <a:endParaRPr lang="en-US" dirty="0"/>
          </a:p>
        </p:txBody>
      </p:sp>
      <p:sp>
        <p:nvSpPr>
          <p:cNvPr id="23" name="TextBox 22"/>
          <p:cNvSpPr txBox="1"/>
          <p:nvPr/>
        </p:nvSpPr>
        <p:spPr>
          <a:xfrm>
            <a:off x="917351" y="4111729"/>
            <a:ext cx="2680091" cy="369332"/>
          </a:xfrm>
          <a:prstGeom prst="rect">
            <a:avLst/>
          </a:prstGeom>
          <a:noFill/>
        </p:spPr>
        <p:txBody>
          <a:bodyPr wrap="square" rtlCol="0">
            <a:spAutoFit/>
          </a:bodyPr>
          <a:lstStyle/>
          <a:p>
            <a:r>
              <a:rPr lang="en-US" dirty="0" smtClean="0"/>
              <a:t>Put the DVD in the drive</a:t>
            </a:r>
            <a:endParaRPr lang="en-US" dirty="0"/>
          </a:p>
        </p:txBody>
      </p:sp>
      <p:sp>
        <p:nvSpPr>
          <p:cNvPr id="24" name="TextBox 23"/>
          <p:cNvSpPr txBox="1"/>
          <p:nvPr/>
        </p:nvSpPr>
        <p:spPr>
          <a:xfrm>
            <a:off x="906443" y="4484871"/>
            <a:ext cx="7359252" cy="369332"/>
          </a:xfrm>
          <a:prstGeom prst="rect">
            <a:avLst/>
          </a:prstGeom>
          <a:noFill/>
        </p:spPr>
        <p:txBody>
          <a:bodyPr wrap="square" rtlCol="0">
            <a:spAutoFit/>
          </a:bodyPr>
          <a:lstStyle/>
          <a:p>
            <a:r>
              <a:rPr lang="en-US" dirty="0" smtClean="0"/>
              <a:t>During the installation process the computer will ask u some questions</a:t>
            </a:r>
            <a:endParaRPr lang="en-US" dirty="0"/>
          </a:p>
        </p:txBody>
      </p:sp>
      <p:sp>
        <p:nvSpPr>
          <p:cNvPr id="25" name="TextBox 24"/>
          <p:cNvSpPr txBox="1"/>
          <p:nvPr/>
        </p:nvSpPr>
        <p:spPr>
          <a:xfrm>
            <a:off x="711200" y="4908312"/>
            <a:ext cx="3839513" cy="646331"/>
          </a:xfrm>
          <a:prstGeom prst="rect">
            <a:avLst/>
          </a:prstGeom>
          <a:noFill/>
        </p:spPr>
        <p:txBody>
          <a:bodyPr wrap="none" rtlCol="0">
            <a:spAutoFit/>
          </a:bodyPr>
          <a:lstStyle/>
          <a:p>
            <a:r>
              <a:rPr lang="en-US" dirty="0" smtClean="0"/>
              <a:t>information, such as where you are.</a:t>
            </a:r>
          </a:p>
          <a:p>
            <a:endParaRPr lang="en-US" dirty="0"/>
          </a:p>
        </p:txBody>
      </p:sp>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9317" y="5693634"/>
            <a:ext cx="1857450" cy="780192"/>
          </a:xfrm>
          <a:prstGeom prst="rect">
            <a:avLst/>
          </a:prstGeom>
        </p:spPr>
      </p:pic>
    </p:spTree>
    <p:extLst>
      <p:ext uri="{BB962C8B-B14F-4D97-AF65-F5344CB8AC3E}">
        <p14:creationId xmlns:p14="http://schemas.microsoft.com/office/powerpoint/2010/main" val="5692018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arn(inVertic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arn(inVertical)">
                                      <p:cBhvr>
                                        <p:cTn id="44" dur="500"/>
                                        <p:tgtEl>
                                          <p:spTgt spid="20"/>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arn(inVertical)">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randombar(horizont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arn(inVertical)">
                                      <p:cBhvr>
                                        <p:cTn id="57" dur="500"/>
                                        <p:tgtEl>
                                          <p:spTgt spid="24"/>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barn(inVertical)">
                                      <p:cBhvr>
                                        <p:cTn id="60" dur="500"/>
                                        <p:tgtEl>
                                          <p:spTgt spid="12"/>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barn(inVertical)">
                                      <p:cBhvr>
                                        <p:cTn id="63" dur="500"/>
                                        <p:tgtEl>
                                          <p:spTgt spid="25"/>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randombar(horizontal)">
                                      <p:cBhvr>
                                        <p:cTn id="68" dur="5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14" presetClass="entr" presetSubtype="1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randombar(horizontal)">
                                      <p:cBhvr>
                                        <p:cTn id="73" dur="500"/>
                                        <p:tgtEl>
                                          <p:spTgt spid="22"/>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7"/>
                                        </p:tgtEl>
                                        <p:attrNameLst>
                                          <p:attrName>style.visibility</p:attrName>
                                        </p:attrNameLst>
                                      </p:cBhvr>
                                      <p:to>
                                        <p:strVal val="visible"/>
                                      </p:to>
                                    </p:set>
                                    <p:animEffect transition="in" filter="randombar(horizontal)">
                                      <p:cBhvr>
                                        <p:cTn id="76" dur="500"/>
                                        <p:tgtEl>
                                          <p:spTgt spid="7"/>
                                        </p:tgtEl>
                                      </p:cBhvr>
                                    </p:animEffect>
                                  </p:childTnLst>
                                </p:cTn>
                              </p:par>
                            </p:childTnLst>
                          </p:cTn>
                        </p:par>
                      </p:childTnLst>
                    </p:cTn>
                  </p:par>
                  <p:par>
                    <p:cTn id="77" fill="hold">
                      <p:stCondLst>
                        <p:cond delay="indefinite"/>
                      </p:stCondLst>
                      <p:childTnLst>
                        <p:par>
                          <p:cTn id="78" fill="hold">
                            <p:stCondLst>
                              <p:cond delay="0"/>
                            </p:stCondLst>
                            <p:childTnLst>
                              <p:par>
                                <p:cTn id="79" presetID="14" presetClass="entr" presetSubtype="10" fill="hold" grpId="0" nodeType="click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randombar(horizontal)">
                                      <p:cBhvr>
                                        <p:cTn id="81" dur="500"/>
                                        <p:tgtEl>
                                          <p:spTgt spid="15"/>
                                        </p:tgtEl>
                                      </p:cBhvr>
                                    </p:animEffect>
                                  </p:childTnLst>
                                </p:cTn>
                              </p:par>
                            </p:childTnLst>
                          </p:cTn>
                        </p:par>
                      </p:childTnLst>
                    </p:cTn>
                  </p:par>
                  <p:par>
                    <p:cTn id="82" fill="hold">
                      <p:stCondLst>
                        <p:cond delay="indefinite"/>
                      </p:stCondLst>
                      <p:childTnLst>
                        <p:par>
                          <p:cTn id="83" fill="hold">
                            <p:stCondLst>
                              <p:cond delay="0"/>
                            </p:stCondLst>
                            <p:childTnLst>
                              <p:par>
                                <p:cTn id="84" presetID="14" presetClass="entr" presetSubtype="10" fill="hold" grpId="0" nodeType="click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randombar(horizontal)">
                                      <p:cBhvr>
                                        <p:cTn id="86" dur="500"/>
                                        <p:tgtEl>
                                          <p:spTgt spid="21"/>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6"/>
                                        </p:tgtEl>
                                        <p:attrNameLst>
                                          <p:attrName>style.visibility</p:attrName>
                                        </p:attrNameLst>
                                      </p:cBhvr>
                                      <p:to>
                                        <p:strVal val="visible"/>
                                      </p:to>
                                    </p:set>
                                    <p:animEffect transition="in" filter="randombar(horizontal)">
                                      <p:cBhvr>
                                        <p:cTn id="89" dur="500"/>
                                        <p:tgtEl>
                                          <p:spTgt spid="6"/>
                                        </p:tgtEl>
                                      </p:cBhvr>
                                    </p:animEffect>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14"/>
                                        </p:tgtEl>
                                        <p:attrNameLst>
                                          <p:attrName>style.visibility</p:attrName>
                                        </p:attrNameLst>
                                      </p:cBhvr>
                                      <p:to>
                                        <p:strVal val="visible"/>
                                      </p:to>
                                    </p:set>
                                    <p:animEffect transition="in" filter="barn(inVertical)">
                                      <p:cBhvr>
                                        <p:cTn id="9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200" u="sng" dirty="0" smtClean="0">
                <a:solidFill>
                  <a:schemeClr val="tx1"/>
                </a:solidFill>
                <a:latin typeface="Times New Roman" panose="02020603050405020304" pitchFamily="18" charset="0"/>
                <a:cs typeface="Times New Roman" panose="02020603050405020304" pitchFamily="18" charset="0"/>
              </a:rPr>
              <a:t>N1. Work in small groups. And then answers the questions.</a:t>
            </a:r>
          </a:p>
          <a:p>
            <a:pPr marL="457200" indent="-4572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What do you know about open source software?</a:t>
            </a:r>
          </a:p>
          <a:p>
            <a:pPr marL="457200" indent="-4572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How is it different from proprietary software?</a:t>
            </a:r>
          </a:p>
          <a:p>
            <a:pPr marL="457200" indent="-4572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Think about cost, who writes it and how much people use it?</a:t>
            </a:r>
          </a:p>
          <a:p>
            <a:pPr marL="0" indent="0">
              <a:buNone/>
            </a:pPr>
            <a:r>
              <a:rPr lang="en-US" sz="2200" i="1" dirty="0" smtClean="0">
                <a:solidFill>
                  <a:schemeClr val="tx1"/>
                </a:solidFill>
                <a:latin typeface="Times New Roman" panose="02020603050405020304" pitchFamily="18" charset="0"/>
                <a:cs typeface="Times New Roman" panose="02020603050405020304" pitchFamily="18" charset="0"/>
              </a:rPr>
              <a:t>Suggested answers </a:t>
            </a:r>
          </a:p>
          <a:p>
            <a:r>
              <a:rPr lang="en-US" sz="2200" dirty="0" smtClean="0">
                <a:solidFill>
                  <a:schemeClr val="tx1"/>
                </a:solidFill>
                <a:latin typeface="Times New Roman" panose="02020603050405020304" pitchFamily="18" charset="0"/>
                <a:cs typeface="Times New Roman" panose="02020603050405020304" pitchFamily="18" charset="0"/>
              </a:rPr>
              <a:t>Open source software is usually free, whereas proprietary software usually has a price.</a:t>
            </a:r>
          </a:p>
          <a:p>
            <a:r>
              <a:rPr lang="en-US" sz="2200" dirty="0" smtClean="0">
                <a:solidFill>
                  <a:schemeClr val="tx1"/>
                </a:solidFill>
                <a:latin typeface="Times New Roman" panose="02020603050405020304" pitchFamily="18" charset="0"/>
                <a:cs typeface="Times New Roman" panose="02020603050405020304" pitchFamily="18" charset="0"/>
              </a:rPr>
              <a:t>Open source software can be written by anyone, from people who program as a hobby to large companies.  </a:t>
            </a:r>
          </a:p>
          <a:p>
            <a:r>
              <a:rPr lang="en-US" sz="2200" dirty="0" smtClean="0">
                <a:solidFill>
                  <a:schemeClr val="tx1"/>
                </a:solidFill>
                <a:latin typeface="Times New Roman" panose="02020603050405020304" pitchFamily="18" charset="0"/>
                <a:cs typeface="Times New Roman" panose="02020603050405020304" pitchFamily="18" charset="0"/>
              </a:rPr>
              <a:t>Proprietary software is more common in everyday computer applications than open source software </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438400" y="350838"/>
            <a:ext cx="9245600" cy="563562"/>
          </a:xfrm>
        </p:spPr>
        <p:txBody>
          <a:bodyPr/>
          <a:lstStyle/>
          <a:p>
            <a:r>
              <a:rPr lang="en-US" dirty="0" smtClean="0">
                <a:latin typeface="Times New Roman" panose="02020603050405020304" pitchFamily="18" charset="0"/>
                <a:cs typeface="Times New Roman" panose="02020603050405020304" pitchFamily="18" charset="0"/>
              </a:rPr>
              <a:t>Business matter</a:t>
            </a:r>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9317" y="5693634"/>
            <a:ext cx="1857450" cy="780192"/>
          </a:xfrm>
          <a:prstGeom prst="rect">
            <a:avLst/>
          </a:prstGeom>
        </p:spPr>
      </p:pic>
    </p:spTree>
    <p:extLst>
      <p:ext uri="{BB962C8B-B14F-4D97-AF65-F5344CB8AC3E}">
        <p14:creationId xmlns:p14="http://schemas.microsoft.com/office/powerpoint/2010/main" val="349669494"/>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500" dirty="0" smtClean="0">
                <a:solidFill>
                  <a:schemeClr val="tx1"/>
                </a:solidFill>
                <a:latin typeface="Times New Roman" panose="02020603050405020304" pitchFamily="18" charset="0"/>
                <a:cs typeface="Times New Roman" panose="02020603050405020304" pitchFamily="18" charset="0"/>
              </a:rPr>
              <a:t>N3. Listen to a spokesperson for a major operating system company giving </a:t>
            </a:r>
            <a:r>
              <a:rPr lang="en-US" sz="2500" dirty="0" err="1" smtClean="0">
                <a:solidFill>
                  <a:schemeClr val="tx1"/>
                </a:solidFill>
                <a:latin typeface="Times New Roman" panose="02020603050405020304" pitchFamily="18" charset="0"/>
                <a:cs typeface="Times New Roman" panose="02020603050405020304" pitchFamily="18" charset="0"/>
              </a:rPr>
              <a:t>speech:’why</a:t>
            </a:r>
            <a:r>
              <a:rPr lang="en-US" sz="2500" dirty="0" smtClean="0">
                <a:solidFill>
                  <a:schemeClr val="tx1"/>
                </a:solidFill>
                <a:latin typeface="Times New Roman" panose="02020603050405020304" pitchFamily="18" charset="0"/>
                <a:cs typeface="Times New Roman" panose="02020603050405020304" pitchFamily="18" charset="0"/>
              </a:rPr>
              <a:t> open source is a bad idea’ what reasons does the speaker give to use proprietary software? Make a list.</a:t>
            </a:r>
          </a:p>
          <a:p>
            <a:pPr marL="0" indent="0">
              <a:buNone/>
            </a:pPr>
            <a:r>
              <a:rPr lang="en-US" sz="2500" dirty="0" smtClean="0">
                <a:solidFill>
                  <a:schemeClr val="tx1"/>
                </a:solidFill>
                <a:latin typeface="Times New Roman" panose="02020603050405020304" pitchFamily="18" charset="0"/>
                <a:cs typeface="Times New Roman" panose="02020603050405020304" pitchFamily="18" charset="0"/>
              </a:rPr>
              <a:t>N4.speaking</a:t>
            </a:r>
            <a:endParaRPr lang="en-US" sz="2500" dirty="0">
              <a:solidFill>
                <a:schemeClr val="tx1"/>
              </a:solidFill>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438400" y="350838"/>
            <a:ext cx="9245600" cy="563562"/>
          </a:xfrm>
        </p:spPr>
        <p:txBody>
          <a:bodyPr/>
          <a:lstStyle/>
          <a:p>
            <a:r>
              <a:rPr lang="en-US" dirty="0" smtClean="0">
                <a:latin typeface="Times New Roman" panose="02020603050405020304" pitchFamily="18" charset="0"/>
                <a:cs typeface="Times New Roman" panose="02020603050405020304" pitchFamily="18" charset="0"/>
              </a:rPr>
              <a:t>Business matter</a:t>
            </a:r>
            <a:endParaRPr lang="en-US"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9317" y="5693634"/>
            <a:ext cx="1857450" cy="780192"/>
          </a:xfrm>
          <a:prstGeom prst="rect">
            <a:avLst/>
          </a:prstGeom>
        </p:spPr>
      </p:pic>
    </p:spTree>
    <p:extLst>
      <p:ext uri="{BB962C8B-B14F-4D97-AF65-F5344CB8AC3E}">
        <p14:creationId xmlns:p14="http://schemas.microsoft.com/office/powerpoint/2010/main" val="2327272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600" dirty="0" smtClean="0"/>
              <a:t>Remembe</a:t>
            </a:r>
            <a:r>
              <a:rPr lang="en-US" altLang="en-US" sz="3600" dirty="0"/>
              <a:t>r</a:t>
            </a:r>
            <a:endParaRPr lang="en-US" altLang="en-US" sz="2000" dirty="0"/>
          </a:p>
        </p:txBody>
      </p:sp>
      <p:grpSp>
        <p:nvGrpSpPr>
          <p:cNvPr id="17411" name="Group 3"/>
          <p:cNvGrpSpPr>
            <a:grpSpLocks/>
          </p:cNvGrpSpPr>
          <p:nvPr/>
        </p:nvGrpSpPr>
        <p:grpSpPr bwMode="auto">
          <a:xfrm>
            <a:off x="1235243" y="1075575"/>
            <a:ext cx="2170113" cy="4843962"/>
            <a:chOff x="720" y="1299"/>
            <a:chExt cx="1367" cy="2539"/>
          </a:xfrm>
        </p:grpSpPr>
        <p:sp>
          <p:nvSpPr>
            <p:cNvPr id="17441"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42"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43"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44" name="AutoShape 7"/>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45"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46"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nvGrpSpPr>
            <p:cNvPr id="17447" name="Group 10"/>
            <p:cNvGrpSpPr>
              <a:grpSpLocks/>
            </p:cNvGrpSpPr>
            <p:nvPr/>
          </p:nvGrpSpPr>
          <p:grpSpPr bwMode="auto">
            <a:xfrm>
              <a:off x="1189" y="1299"/>
              <a:ext cx="405" cy="392"/>
              <a:chOff x="1289" y="587"/>
              <a:chExt cx="668" cy="647"/>
            </a:xfrm>
          </p:grpSpPr>
          <p:sp>
            <p:nvSpPr>
              <p:cNvPr id="17450" name="Oval 11"/>
              <p:cNvSpPr>
                <a:spLocks noChangeArrowheads="1"/>
              </p:cNvSpPr>
              <p:nvPr/>
            </p:nvSpPr>
            <p:spPr bwMode="gray">
              <a:xfrm>
                <a:off x="1289" y="646"/>
                <a:ext cx="668" cy="540"/>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51"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52"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53"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54" name="Oval 15"/>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sp>
          <p:nvSpPr>
            <p:cNvPr id="17448" name="Text Box 16"/>
            <p:cNvSpPr txBox="1">
              <a:spLocks noChangeArrowheads="1"/>
            </p:cNvSpPr>
            <p:nvPr/>
          </p:nvSpPr>
          <p:spPr bwMode="gray">
            <a:xfrm>
              <a:off x="1276" y="13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ClrTx/>
                <a:buFontTx/>
                <a:buNone/>
              </a:pPr>
              <a:r>
                <a:rPr lang="en-US" altLang="en-US" sz="2400" dirty="0">
                  <a:solidFill>
                    <a:srgbClr val="000000"/>
                  </a:solidFill>
                </a:rPr>
                <a:t>1</a:t>
              </a:r>
              <a:endParaRPr lang="en-US" altLang="en-US" sz="1800" dirty="0">
                <a:solidFill>
                  <a:schemeClr val="tx1"/>
                </a:solidFill>
              </a:endParaRPr>
            </a:p>
          </p:txBody>
        </p:sp>
        <p:sp>
          <p:nvSpPr>
            <p:cNvPr id="17449" name="Text Box 17"/>
            <p:cNvSpPr txBox="1">
              <a:spLocks noChangeArrowheads="1"/>
            </p:cNvSpPr>
            <p:nvPr/>
          </p:nvSpPr>
          <p:spPr bwMode="gray">
            <a:xfrm>
              <a:off x="760" y="1701"/>
              <a:ext cx="1296" cy="1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r>
                <a:rPr lang="en-US" sz="1800" dirty="0" err="1" smtClean="0">
                  <a:solidFill>
                    <a:schemeClr val="bg1"/>
                  </a:solidFill>
                  <a:latin typeface="Times New Roman" panose="02020603050405020304" pitchFamily="18" charset="0"/>
                  <a:cs typeface="Times New Roman" panose="02020603050405020304" pitchFamily="18" charset="0"/>
                </a:rPr>
                <a:t>Cách</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đọc</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số</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thập</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phân</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nhỏ</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hơn</a:t>
              </a:r>
              <a:r>
                <a:rPr lang="en-US" sz="1800" dirty="0" smtClean="0">
                  <a:solidFill>
                    <a:schemeClr val="bg1"/>
                  </a:solidFill>
                  <a:latin typeface="Times New Roman" panose="02020603050405020304" pitchFamily="18" charset="0"/>
                  <a:cs typeface="Times New Roman" panose="02020603050405020304" pitchFamily="18" charset="0"/>
                </a:rPr>
                <a:t> 1</a:t>
              </a:r>
            </a:p>
            <a:p>
              <a:r>
                <a:rPr lang="en-US" sz="1800" dirty="0" err="1" smtClean="0">
                  <a:solidFill>
                    <a:schemeClr val="bg1"/>
                  </a:solidFill>
                  <a:latin typeface="Times New Roman" panose="02020603050405020304" pitchFamily="18" charset="0"/>
                  <a:cs typeface="Times New Roman" panose="02020603050405020304" pitchFamily="18" charset="0"/>
                </a:rPr>
                <a:t>Để</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thể</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hiện</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những</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số</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nhỏ</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lớn</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chúng</a:t>
              </a:r>
              <a:r>
                <a:rPr lang="en-US" sz="1800" dirty="0" smtClean="0">
                  <a:solidFill>
                    <a:schemeClr val="bg1"/>
                  </a:solidFill>
                  <a:latin typeface="Times New Roman" panose="02020603050405020304" pitchFamily="18" charset="0"/>
                  <a:cs typeface="Times New Roman" panose="02020603050405020304" pitchFamily="18" charset="0"/>
                </a:rPr>
                <a:t> ta </a:t>
              </a:r>
              <a:r>
                <a:rPr lang="en-US" sz="1800" dirty="0" err="1" smtClean="0">
                  <a:solidFill>
                    <a:schemeClr val="bg1"/>
                  </a:solidFill>
                  <a:latin typeface="Times New Roman" panose="02020603050405020304" pitchFamily="18" charset="0"/>
                  <a:cs typeface="Times New Roman" panose="02020603050405020304" pitchFamily="18" charset="0"/>
                </a:rPr>
                <a:t>thường</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sử</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dụng</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các</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tiền</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tố</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như</a:t>
              </a:r>
              <a:r>
                <a:rPr lang="en-US" sz="1800" dirty="0" smtClean="0">
                  <a:solidFill>
                    <a:schemeClr val="bg1"/>
                  </a:solidFill>
                  <a:latin typeface="Times New Roman" panose="02020603050405020304" pitchFamily="18" charset="0"/>
                  <a:cs typeface="Times New Roman" panose="02020603050405020304" pitchFamily="18" charset="0"/>
                </a:rPr>
                <a:t> kilo- </a:t>
              </a:r>
              <a:r>
                <a:rPr lang="en-US" sz="1800" dirty="0" err="1" smtClean="0">
                  <a:solidFill>
                    <a:schemeClr val="bg1"/>
                  </a:solidFill>
                  <a:latin typeface="Times New Roman" panose="02020603050405020304" pitchFamily="18" charset="0"/>
                  <a:cs typeface="Times New Roman" panose="02020603050405020304" pitchFamily="18" charset="0"/>
                </a:rPr>
                <a:t>có</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nghĩa</a:t>
              </a:r>
              <a:r>
                <a:rPr lang="en-US" sz="1800" dirty="0" smtClean="0">
                  <a:solidFill>
                    <a:schemeClr val="bg1"/>
                  </a:solidFill>
                  <a:latin typeface="Times New Roman" panose="02020603050405020304" pitchFamily="18" charset="0"/>
                  <a:cs typeface="Times New Roman" panose="02020603050405020304" pitchFamily="18" charset="0"/>
                </a:rPr>
                <a:t> </a:t>
              </a:r>
              <a:r>
                <a:rPr lang="en-US" sz="1800" dirty="0" err="1" smtClean="0">
                  <a:solidFill>
                    <a:schemeClr val="bg1"/>
                  </a:solidFill>
                  <a:latin typeface="Times New Roman" panose="02020603050405020304" pitchFamily="18" charset="0"/>
                  <a:cs typeface="Times New Roman" panose="02020603050405020304" pitchFamily="18" charset="0"/>
                </a:rPr>
                <a:t>là</a:t>
              </a:r>
              <a:r>
                <a:rPr lang="en-US" sz="1800" dirty="0" smtClean="0">
                  <a:solidFill>
                    <a:schemeClr val="bg1"/>
                  </a:solidFill>
                  <a:latin typeface="Times New Roman" panose="02020603050405020304" pitchFamily="18" charset="0"/>
                  <a:cs typeface="Times New Roman" panose="02020603050405020304" pitchFamily="18" charset="0"/>
                </a:rPr>
                <a:t> ‘1000’</a:t>
              </a:r>
              <a:endParaRPr lang="en-US" sz="1800" dirty="0">
                <a:solidFill>
                  <a:schemeClr val="bg1"/>
                </a:solidFill>
                <a:latin typeface="Times New Roman" panose="02020603050405020304" pitchFamily="18" charset="0"/>
                <a:cs typeface="Times New Roman" panose="02020603050405020304" pitchFamily="18" charset="0"/>
              </a:endParaRPr>
            </a:p>
          </p:txBody>
        </p:sp>
      </p:grpSp>
      <p:grpSp>
        <p:nvGrpSpPr>
          <p:cNvPr id="17412" name="Group 18"/>
          <p:cNvGrpSpPr>
            <a:grpSpLocks/>
          </p:cNvGrpSpPr>
          <p:nvPr/>
        </p:nvGrpSpPr>
        <p:grpSpPr bwMode="auto">
          <a:xfrm>
            <a:off x="3597442" y="1075575"/>
            <a:ext cx="2166938" cy="4759741"/>
            <a:chOff x="2208" y="1299"/>
            <a:chExt cx="1365" cy="2539"/>
          </a:xfrm>
        </p:grpSpPr>
        <p:sp>
          <p:nvSpPr>
            <p:cNvPr id="17428"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29" name="AutoShape 20"/>
            <p:cNvSpPr>
              <a:spLocks noChangeArrowheads="1"/>
            </p:cNvSpPr>
            <p:nvPr/>
          </p:nvSpPr>
          <p:spPr bwMode="gray">
            <a:xfrm>
              <a:off x="2229" y="1495"/>
              <a:ext cx="1322" cy="1766"/>
            </a:xfrm>
            <a:prstGeom prst="roundRect">
              <a:avLst>
                <a:gd name="adj" fmla="val 16667"/>
              </a:avLst>
            </a:prstGeom>
            <a:solidFill>
              <a:srgbClr val="73E77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30"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B3F2B9"/>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31" name="AutoShape 22"/>
            <p:cNvSpPr>
              <a:spLocks noChangeArrowheads="1"/>
            </p:cNvSpPr>
            <p:nvPr/>
          </p:nvSpPr>
          <p:spPr bwMode="gray">
            <a:xfrm>
              <a:off x="2240" y="1509"/>
              <a:ext cx="1304" cy="446"/>
            </a:xfrm>
            <a:prstGeom prst="roundRect">
              <a:avLst>
                <a:gd name="adj" fmla="val 50000"/>
              </a:avLst>
            </a:prstGeom>
            <a:gradFill rotWithShape="1">
              <a:gsLst>
                <a:gs pos="0">
                  <a:srgbClr val="D0F7D4"/>
                </a:gs>
                <a:gs pos="100000">
                  <a:srgbClr val="73E77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32" name="Oval 23"/>
            <p:cNvSpPr>
              <a:spLocks noChangeArrowheads="1"/>
            </p:cNvSpPr>
            <p:nvPr/>
          </p:nvSpPr>
          <p:spPr bwMode="gray">
            <a:xfrm>
              <a:off x="2677" y="1335"/>
              <a:ext cx="405" cy="327"/>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33" name="Oval 24"/>
            <p:cNvSpPr>
              <a:spLocks noChangeArrowheads="1"/>
            </p:cNvSpPr>
            <p:nvPr/>
          </p:nvSpPr>
          <p:spPr bwMode="gray">
            <a:xfrm>
              <a:off x="2681" y="1299"/>
              <a:ext cx="392" cy="392"/>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34"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35" name="Oval 26"/>
            <p:cNvSpPr>
              <a:spLocks noChangeArrowheads="1"/>
            </p:cNvSpPr>
            <p:nvPr/>
          </p:nvSpPr>
          <p:spPr bwMode="gray">
            <a:xfrm>
              <a:off x="2690" y="1305"/>
              <a:ext cx="364" cy="357"/>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36" name="Oval 27"/>
            <p:cNvSpPr>
              <a:spLocks noChangeArrowheads="1"/>
            </p:cNvSpPr>
            <p:nvPr/>
          </p:nvSpPr>
          <p:spPr bwMode="gray">
            <a:xfrm>
              <a:off x="2712" y="1315"/>
              <a:ext cx="323" cy="290"/>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37" name="Text Box 28"/>
            <p:cNvSpPr txBox="1">
              <a:spLocks noChangeArrowheads="1"/>
            </p:cNvSpPr>
            <p:nvPr/>
          </p:nvSpPr>
          <p:spPr bwMode="gray">
            <a:xfrm>
              <a:off x="2764" y="13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ClrTx/>
                <a:buFontTx/>
                <a:buNone/>
              </a:pPr>
              <a:r>
                <a:rPr lang="en-US" altLang="en-US" sz="2400">
                  <a:solidFill>
                    <a:srgbClr val="000000"/>
                  </a:solidFill>
                </a:rPr>
                <a:t>2</a:t>
              </a:r>
              <a:endParaRPr lang="en-US" altLang="en-US" sz="1800">
                <a:solidFill>
                  <a:schemeClr val="tx1"/>
                </a:solidFill>
              </a:endParaRPr>
            </a:p>
          </p:txBody>
        </p:sp>
        <p:sp>
          <p:nvSpPr>
            <p:cNvPr id="17438" name="Text Box 29"/>
            <p:cNvSpPr txBox="1">
              <a:spLocks noChangeArrowheads="1"/>
            </p:cNvSpPr>
            <p:nvPr/>
          </p:nvSpPr>
          <p:spPr bwMode="gray">
            <a:xfrm>
              <a:off x="2270" y="1605"/>
              <a:ext cx="1296" cy="2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r>
                <a:rPr lang="en-US" sz="1800" dirty="0" err="1" smtClean="0">
                  <a:solidFill>
                    <a:schemeClr val="tx1"/>
                  </a:solidFill>
                  <a:latin typeface="Times New Roman" panose="02020603050405020304" pitchFamily="18" charset="0"/>
                  <a:cs typeface="Times New Roman" panose="02020603050405020304" pitchFamily="18" charset="0"/>
                </a:rPr>
                <a:t>sử</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dụng</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những</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cụm</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từ</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như</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i="1" dirty="0" smtClean="0">
                  <a:solidFill>
                    <a:srgbClr val="FF0000"/>
                  </a:solidFill>
                  <a:latin typeface="Times New Roman" panose="02020603050405020304" pitchFamily="18" charset="0"/>
                  <a:cs typeface="Times New Roman" panose="02020603050405020304" pitchFamily="18" charset="0"/>
                </a:rPr>
                <a:t>could you</a:t>
              </a:r>
              <a:r>
                <a:rPr lang="en-US" sz="1800" i="1" dirty="0" smtClean="0">
                  <a:solidFill>
                    <a:schemeClr val="tx1"/>
                  </a:solidFill>
                  <a:latin typeface="Times New Roman" panose="02020603050405020304" pitchFamily="18" charset="0"/>
                  <a:cs typeface="Times New Roman" panose="02020603050405020304" pitchFamily="18" charset="0"/>
                </a:rPr>
                <a:t>, </a:t>
              </a:r>
              <a:r>
                <a:rPr lang="en-US" sz="1800" i="1" dirty="0" smtClean="0">
                  <a:solidFill>
                    <a:srgbClr val="FF0000"/>
                  </a:solidFill>
                  <a:latin typeface="Times New Roman" panose="02020603050405020304" pitchFamily="18" charset="0"/>
                  <a:cs typeface="Times New Roman" panose="02020603050405020304" pitchFamily="18" charset="0"/>
                </a:rPr>
                <a:t>can you </a:t>
              </a:r>
              <a:r>
                <a:rPr lang="en-US" sz="1800" dirty="0" err="1" smtClean="0">
                  <a:solidFill>
                    <a:schemeClr val="tx1"/>
                  </a:solidFill>
                  <a:latin typeface="Times New Roman" panose="02020603050405020304" pitchFamily="18" charset="0"/>
                  <a:cs typeface="Times New Roman" panose="02020603050405020304" pitchFamily="18" charset="0"/>
                </a:rPr>
                <a:t>và</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i="1" dirty="0" smtClean="0">
                  <a:solidFill>
                    <a:srgbClr val="FF0000"/>
                  </a:solidFill>
                  <a:latin typeface="Times New Roman" panose="02020603050405020304" pitchFamily="18" charset="0"/>
                  <a:cs typeface="Times New Roman" panose="02020603050405020304" pitchFamily="18" charset="0"/>
                </a:rPr>
                <a:t>just</a:t>
              </a:r>
              <a:r>
                <a:rPr lang="en-US" sz="1800" i="1"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để</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phần</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hướng</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dẫn</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nghe</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lịch</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sự</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hơn</a:t>
              </a:r>
              <a:endParaRPr lang="en-US" sz="1800" dirty="0" smtClean="0">
                <a:solidFill>
                  <a:schemeClr val="tx1"/>
                </a:solidFill>
                <a:latin typeface="Times New Roman" panose="02020603050405020304" pitchFamily="18" charset="0"/>
                <a:cs typeface="Times New Roman" panose="02020603050405020304" pitchFamily="18" charset="0"/>
              </a:endParaRPr>
            </a:p>
            <a:p>
              <a:r>
                <a:rPr lang="en-US" sz="1800" dirty="0" err="1" smtClean="0">
                  <a:solidFill>
                    <a:schemeClr val="tx1"/>
                  </a:solidFill>
                  <a:latin typeface="Times New Roman" panose="02020603050405020304" pitchFamily="18" charset="0"/>
                  <a:cs typeface="Times New Roman" panose="02020603050405020304" pitchFamily="18" charset="0"/>
                </a:rPr>
                <a:t>sử</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dụng</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những</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từ</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như</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i="1" dirty="0" smtClean="0">
                  <a:solidFill>
                    <a:srgbClr val="FF0000"/>
                  </a:solidFill>
                  <a:latin typeface="Times New Roman" panose="02020603050405020304" pitchFamily="18" charset="0"/>
                  <a:cs typeface="Times New Roman" panose="02020603050405020304" pitchFamily="18" charset="0"/>
                </a:rPr>
                <a:t>first</a:t>
              </a:r>
              <a:r>
                <a:rPr lang="en-US" sz="1800" i="1" dirty="0" smtClean="0">
                  <a:solidFill>
                    <a:schemeClr val="tx1"/>
                  </a:solidFill>
                  <a:latin typeface="Times New Roman" panose="02020603050405020304" pitchFamily="18" charset="0"/>
                  <a:cs typeface="Times New Roman" panose="02020603050405020304" pitchFamily="18" charset="0"/>
                </a:rPr>
                <a:t>, </a:t>
              </a:r>
              <a:r>
                <a:rPr lang="en-US" sz="1800" i="1" dirty="0" smtClean="0">
                  <a:solidFill>
                    <a:srgbClr val="FF0000"/>
                  </a:solidFill>
                  <a:latin typeface="Times New Roman" panose="02020603050405020304" pitchFamily="18" charset="0"/>
                  <a:cs typeface="Times New Roman" panose="02020603050405020304" pitchFamily="18" charset="0"/>
                </a:rPr>
                <a:t>then</a:t>
              </a:r>
              <a:r>
                <a:rPr lang="en-US" sz="1800" i="1" dirty="0" smtClean="0">
                  <a:solidFill>
                    <a:schemeClr val="tx1"/>
                  </a:solidFill>
                  <a:latin typeface="Times New Roman" panose="02020603050405020304" pitchFamily="18" charset="0"/>
                  <a:cs typeface="Times New Roman" panose="02020603050405020304" pitchFamily="18" charset="0"/>
                </a:rPr>
                <a:t>, </a:t>
              </a:r>
              <a:r>
                <a:rPr lang="en-US" sz="1800" i="1" dirty="0" smtClean="0">
                  <a:solidFill>
                    <a:srgbClr val="FF0000"/>
                  </a:solidFill>
                  <a:latin typeface="Times New Roman" panose="02020603050405020304" pitchFamily="18" charset="0"/>
                  <a:cs typeface="Times New Roman" panose="02020603050405020304" pitchFamily="18" charset="0"/>
                </a:rPr>
                <a:t>next</a:t>
              </a:r>
              <a:r>
                <a:rPr lang="en-US" sz="1800" i="1" dirty="0" smtClean="0">
                  <a:solidFill>
                    <a:schemeClr val="tx1"/>
                  </a:solidFill>
                  <a:latin typeface="Times New Roman" panose="02020603050405020304" pitchFamily="18" charset="0"/>
                  <a:cs typeface="Times New Roman" panose="02020603050405020304" pitchFamily="18" charset="0"/>
                </a:rPr>
                <a:t>, </a:t>
              </a:r>
              <a:r>
                <a:rPr lang="en-US" sz="1800" i="1" dirty="0" smtClean="0">
                  <a:solidFill>
                    <a:srgbClr val="FF0000"/>
                  </a:solidFill>
                  <a:latin typeface="Times New Roman" panose="02020603050405020304" pitchFamily="18" charset="0"/>
                  <a:cs typeface="Times New Roman" panose="02020603050405020304" pitchFamily="18" charset="0"/>
                </a:rPr>
                <a:t>after that</a:t>
              </a:r>
              <a:r>
                <a:rPr lang="en-US" sz="1800" i="1" dirty="0" smtClean="0">
                  <a:solidFill>
                    <a:schemeClr val="tx1"/>
                  </a:solidFill>
                  <a:latin typeface="Times New Roman" panose="02020603050405020304" pitchFamily="18" charset="0"/>
                  <a:cs typeface="Times New Roman" panose="02020603050405020304" pitchFamily="18" charset="0"/>
                </a:rPr>
                <a:t>, </a:t>
              </a:r>
              <a:r>
                <a:rPr lang="en-US" sz="1800" i="1" dirty="0" smtClean="0">
                  <a:solidFill>
                    <a:srgbClr val="FF0000"/>
                  </a:solidFill>
                  <a:latin typeface="Times New Roman" panose="02020603050405020304" pitchFamily="18" charset="0"/>
                  <a:cs typeface="Times New Roman" panose="02020603050405020304" pitchFamily="18" charset="0"/>
                </a:rPr>
                <a:t>finally</a:t>
              </a:r>
              <a:r>
                <a:rPr lang="en-US" sz="1800" i="1"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để</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diễn</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tả</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thứ</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tự</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các</a:t>
              </a:r>
              <a:r>
                <a:rPr lang="en-US" sz="1800" dirty="0" smtClean="0">
                  <a:solidFill>
                    <a:schemeClr val="tx1"/>
                  </a:solidFill>
                  <a:latin typeface="Times New Roman" panose="02020603050405020304" pitchFamily="18" charset="0"/>
                  <a:cs typeface="Times New Roman" panose="02020603050405020304" pitchFamily="18" charset="0"/>
                </a:rPr>
                <a:t> </a:t>
              </a:r>
              <a:r>
                <a:rPr lang="en-US" sz="1800" dirty="0" err="1" smtClean="0">
                  <a:solidFill>
                    <a:schemeClr val="tx1"/>
                  </a:solidFill>
                  <a:latin typeface="Times New Roman" panose="02020603050405020304" pitchFamily="18" charset="0"/>
                  <a:cs typeface="Times New Roman" panose="02020603050405020304" pitchFamily="18" charset="0"/>
                </a:rPr>
                <a:t>bước</a:t>
              </a:r>
              <a:endParaRPr lang="en-US" sz="1800" dirty="0" smtClean="0">
                <a:solidFill>
                  <a:schemeClr val="tx1"/>
                </a:solidFill>
                <a:latin typeface="Times New Roman" panose="02020603050405020304" pitchFamily="18" charset="0"/>
                <a:cs typeface="Times New Roman" panose="02020603050405020304" pitchFamily="18" charset="0"/>
              </a:endParaRPr>
            </a:p>
            <a:p>
              <a:endParaRPr lang="en-US" sz="1800" dirty="0" smtClean="0">
                <a:solidFill>
                  <a:schemeClr val="tx1"/>
                </a:solidFill>
                <a:latin typeface="Times New Roman" panose="02020603050405020304" pitchFamily="18" charset="0"/>
                <a:cs typeface="Times New Roman" panose="02020603050405020304" pitchFamily="18" charset="0"/>
              </a:endParaRPr>
            </a:p>
          </p:txBody>
        </p:sp>
        <p:sp>
          <p:nvSpPr>
            <p:cNvPr id="17439"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40"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grpSp>
        <p:nvGrpSpPr>
          <p:cNvPr id="17413" name="Group 32"/>
          <p:cNvGrpSpPr>
            <a:grpSpLocks/>
          </p:cNvGrpSpPr>
          <p:nvPr/>
        </p:nvGrpSpPr>
        <p:grpSpPr bwMode="auto">
          <a:xfrm>
            <a:off x="5953293" y="1075575"/>
            <a:ext cx="2170113" cy="4756202"/>
            <a:chOff x="3692" y="1299"/>
            <a:chExt cx="1367" cy="2539"/>
          </a:xfrm>
        </p:grpSpPr>
        <p:sp>
          <p:nvSpPr>
            <p:cNvPr id="17414"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15" name="AutoShape 34"/>
            <p:cNvSpPr>
              <a:spLocks noChangeArrowheads="1"/>
            </p:cNvSpPr>
            <p:nvPr/>
          </p:nvSpPr>
          <p:spPr bwMode="gray">
            <a:xfrm>
              <a:off x="3717" y="1495"/>
              <a:ext cx="1322" cy="1766"/>
            </a:xfrm>
            <a:prstGeom prst="roundRect">
              <a:avLst>
                <a:gd name="adj" fmla="val 16667"/>
              </a:avLst>
            </a:prstGeom>
            <a:solidFill>
              <a:srgbClr val="E9E06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16"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F2EDA6"/>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17" name="AutoShape 36"/>
            <p:cNvSpPr>
              <a:spLocks noChangeArrowheads="1"/>
            </p:cNvSpPr>
            <p:nvPr/>
          </p:nvSpPr>
          <p:spPr bwMode="gray">
            <a:xfrm>
              <a:off x="3728" y="1509"/>
              <a:ext cx="1304" cy="446"/>
            </a:xfrm>
            <a:prstGeom prst="roundRect">
              <a:avLst>
                <a:gd name="adj" fmla="val 50000"/>
              </a:avLst>
            </a:prstGeom>
            <a:gradFill rotWithShape="1">
              <a:gsLst>
                <a:gs pos="0">
                  <a:srgbClr val="F8F5CC"/>
                </a:gs>
                <a:gs pos="100000">
                  <a:srgbClr val="E9E065"/>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nvGrpSpPr>
            <p:cNvPr id="17418" name="Group 37"/>
            <p:cNvGrpSpPr>
              <a:grpSpLocks/>
            </p:cNvGrpSpPr>
            <p:nvPr/>
          </p:nvGrpSpPr>
          <p:grpSpPr bwMode="auto">
            <a:xfrm>
              <a:off x="4165" y="1299"/>
              <a:ext cx="405" cy="392"/>
              <a:chOff x="1289" y="587"/>
              <a:chExt cx="668" cy="647"/>
            </a:xfrm>
          </p:grpSpPr>
          <p:sp>
            <p:nvSpPr>
              <p:cNvPr id="17423" name="Oval 38"/>
              <p:cNvSpPr>
                <a:spLocks noChangeArrowheads="1"/>
              </p:cNvSpPr>
              <p:nvPr/>
            </p:nvSpPr>
            <p:spPr bwMode="gray">
              <a:xfrm>
                <a:off x="1289" y="646"/>
                <a:ext cx="668" cy="540"/>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24" name="Oval 39"/>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25"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26" name="Oval 41"/>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27" name="Oval 42"/>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sp>
          <p:nvSpPr>
            <p:cNvPr id="17419" name="Text Box 43"/>
            <p:cNvSpPr txBox="1">
              <a:spLocks noChangeArrowheads="1"/>
            </p:cNvSpPr>
            <p:nvPr/>
          </p:nvSpPr>
          <p:spPr bwMode="gray">
            <a:xfrm>
              <a:off x="4252" y="13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ClrTx/>
                <a:buFontTx/>
                <a:buNone/>
              </a:pPr>
              <a:r>
                <a:rPr lang="en-US" altLang="en-US" sz="2400">
                  <a:solidFill>
                    <a:srgbClr val="000000"/>
                  </a:solidFill>
                </a:rPr>
                <a:t>3</a:t>
              </a:r>
              <a:endParaRPr lang="en-US" altLang="en-US" sz="1800">
                <a:solidFill>
                  <a:schemeClr val="tx1"/>
                </a:solidFill>
              </a:endParaRPr>
            </a:p>
          </p:txBody>
        </p:sp>
        <p:sp>
          <p:nvSpPr>
            <p:cNvPr id="17420" name="Text Box 44"/>
            <p:cNvSpPr txBox="1">
              <a:spLocks noChangeArrowheads="1"/>
            </p:cNvSpPr>
            <p:nvPr/>
          </p:nvSpPr>
          <p:spPr bwMode="gray">
            <a:xfrm>
              <a:off x="3743" y="1681"/>
              <a:ext cx="1296" cy="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285750" indent="-285750">
                <a:buFont typeface="Arial" panose="020B0604020202020204" pitchFamily="34" charset="0"/>
                <a:buChar char="•"/>
              </a:pPr>
              <a:r>
                <a:rPr lang="en-US" sz="1800" dirty="0" err="1" smtClean="0">
                  <a:latin typeface="Times New Roman" panose="02020603050405020304" pitchFamily="18" charset="0"/>
                  <a:cs typeface="Times New Roman" panose="02020603050405020304" pitchFamily="18" charset="0"/>
                </a:rPr>
                <a:t>sử</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dụng</a:t>
              </a:r>
              <a:r>
                <a:rPr lang="en-US" sz="1800" dirty="0" smtClean="0">
                  <a:latin typeface="Times New Roman" panose="02020603050405020304" pitchFamily="18" charset="0"/>
                  <a:cs typeface="Times New Roman" panose="02020603050405020304" pitchFamily="18" charset="0"/>
                </a:rPr>
                <a:t> 1 </a:t>
              </a:r>
              <a:r>
                <a:rPr lang="en-US" sz="1800" dirty="0" err="1" smtClean="0">
                  <a:latin typeface="Times New Roman" panose="02020603050405020304" pitchFamily="18" charset="0"/>
                  <a:cs typeface="Times New Roman" panose="02020603050405020304" pitchFamily="18" charset="0"/>
                </a:rPr>
                <a:t>giới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từ</a:t>
              </a:r>
              <a:endParaRPr lang="en-US" sz="1800" dirty="0">
                <a:latin typeface="Times New Roman" panose="02020603050405020304" pitchFamily="18" charset="0"/>
                <a:cs typeface="Times New Roman" panose="02020603050405020304" pitchFamily="18" charset="0"/>
              </a:endParaRPr>
            </a:p>
            <a:p>
              <a:pPr>
                <a:buNone/>
              </a:pPr>
              <a:r>
                <a:rPr lang="en-US" sz="1800" dirty="0" err="1" smtClean="0">
                  <a:latin typeface="Times New Roman" panose="02020603050405020304" pitchFamily="18" charset="0"/>
                  <a:cs typeface="Times New Roman" panose="02020603050405020304" pitchFamily="18" charset="0"/>
                </a:rPr>
                <a:t>giữa</a:t>
              </a:r>
              <a:r>
                <a:rPr lang="en-US" sz="1800" dirty="0" smtClean="0">
                  <a:latin typeface="Times New Roman" panose="02020603050405020304" pitchFamily="18" charset="0"/>
                  <a:cs typeface="Times New Roman" panose="02020603050405020304" pitchFamily="18" charset="0"/>
                </a:rPr>
                <a:t> 2 object </a:t>
              </a:r>
            </a:p>
            <a:p>
              <a:pPr>
                <a:buNone/>
              </a:pPr>
              <a:r>
                <a:rPr lang="en-US" sz="1800" dirty="0" smtClean="0">
                  <a:latin typeface="Times New Roman" panose="02020603050405020304" pitchFamily="18" charset="0"/>
                  <a:cs typeface="Times New Roman" panose="02020603050405020304" pitchFamily="18" charset="0"/>
                </a:rPr>
                <a:t> V + Object of V + preposition + Object of preposition</a:t>
              </a:r>
            </a:p>
          </p:txBody>
        </p:sp>
        <p:sp>
          <p:nvSpPr>
            <p:cNvPr id="17421"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17422"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grpSp>
        <p:nvGrpSpPr>
          <p:cNvPr id="47" name="Group 3"/>
          <p:cNvGrpSpPr>
            <a:grpSpLocks/>
          </p:cNvGrpSpPr>
          <p:nvPr/>
        </p:nvGrpSpPr>
        <p:grpSpPr bwMode="auto">
          <a:xfrm>
            <a:off x="8317376" y="1075575"/>
            <a:ext cx="2170113" cy="4756202"/>
            <a:chOff x="720" y="1299"/>
            <a:chExt cx="1367" cy="2539"/>
          </a:xfrm>
        </p:grpSpPr>
        <p:sp>
          <p:nvSpPr>
            <p:cNvPr id="48"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9"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50"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51" name="AutoShape 7"/>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52"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53"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nvGrpSpPr>
            <p:cNvPr id="54" name="Group 10"/>
            <p:cNvGrpSpPr>
              <a:grpSpLocks/>
            </p:cNvGrpSpPr>
            <p:nvPr/>
          </p:nvGrpSpPr>
          <p:grpSpPr bwMode="auto">
            <a:xfrm>
              <a:off x="1189" y="1299"/>
              <a:ext cx="405" cy="392"/>
              <a:chOff x="1289" y="587"/>
              <a:chExt cx="668" cy="647"/>
            </a:xfrm>
          </p:grpSpPr>
          <p:sp>
            <p:nvSpPr>
              <p:cNvPr id="57" name="Oval 11"/>
              <p:cNvSpPr>
                <a:spLocks noChangeArrowheads="1"/>
              </p:cNvSpPr>
              <p:nvPr/>
            </p:nvSpPr>
            <p:spPr bwMode="gray">
              <a:xfrm>
                <a:off x="1289" y="646"/>
                <a:ext cx="668" cy="540"/>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58"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59"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60"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61" name="Oval 15"/>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sp>
          <p:nvSpPr>
            <p:cNvPr id="55" name="Text Box 16"/>
            <p:cNvSpPr txBox="1">
              <a:spLocks noChangeArrowheads="1"/>
            </p:cNvSpPr>
            <p:nvPr/>
          </p:nvSpPr>
          <p:spPr bwMode="gray">
            <a:xfrm>
              <a:off x="1276" y="13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ClrTx/>
                <a:buFontTx/>
                <a:buNone/>
              </a:pPr>
              <a:r>
                <a:rPr lang="en-US" altLang="en-US" sz="2400" dirty="0">
                  <a:solidFill>
                    <a:srgbClr val="000000"/>
                  </a:solidFill>
                </a:rPr>
                <a:t>1</a:t>
              </a:r>
              <a:endParaRPr lang="en-US" altLang="en-US" sz="1800" dirty="0">
                <a:solidFill>
                  <a:schemeClr val="tx1"/>
                </a:solidFill>
              </a:endParaRPr>
            </a:p>
          </p:txBody>
        </p:sp>
        <p:sp>
          <p:nvSpPr>
            <p:cNvPr id="56" name="Text Box 17"/>
            <p:cNvSpPr txBox="1">
              <a:spLocks noChangeArrowheads="1"/>
            </p:cNvSpPr>
            <p:nvPr/>
          </p:nvSpPr>
          <p:spPr bwMode="gray">
            <a:xfrm>
              <a:off x="768" y="1776"/>
              <a:ext cx="1296" cy="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marL="285750" indent="-285750">
                <a:spcBef>
                  <a:spcPct val="0"/>
                </a:spcBef>
                <a:buClrTx/>
              </a:pPr>
              <a:r>
                <a:rPr lang="en-US" altLang="en-US" sz="1800" b="1" dirty="0" err="1" smtClean="0">
                  <a:solidFill>
                    <a:schemeClr val="bg1"/>
                  </a:solidFill>
                  <a:latin typeface="Times New Roman" panose="02020603050405020304" pitchFamily="18" charset="0"/>
                  <a:cs typeface="Times New Roman" panose="02020603050405020304" pitchFamily="18" charset="0"/>
                </a:rPr>
                <a:t>có</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thể</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sử</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dụng</a:t>
              </a:r>
              <a:endParaRPr lang="en-US" altLang="en-US" sz="1800" b="1" dirty="0">
                <a:solidFill>
                  <a:schemeClr val="bg1"/>
                </a:solidFill>
                <a:latin typeface="Times New Roman" panose="02020603050405020304" pitchFamily="18" charset="0"/>
                <a:cs typeface="Times New Roman" panose="02020603050405020304" pitchFamily="18" charset="0"/>
              </a:endParaRPr>
            </a:p>
            <a:p>
              <a:pPr>
                <a:spcBef>
                  <a:spcPct val="0"/>
                </a:spcBef>
                <a:buClrTx/>
                <a:buNone/>
              </a:pPr>
              <a:r>
                <a:rPr lang="en-US" altLang="en-US" sz="1800" b="1" dirty="0" err="1" smtClean="0">
                  <a:solidFill>
                    <a:schemeClr val="bg1"/>
                  </a:solidFill>
                  <a:latin typeface="Times New Roman" panose="02020603050405020304" pitchFamily="18" charset="0"/>
                  <a:cs typeface="Times New Roman" panose="02020603050405020304" pitchFamily="18" charset="0"/>
                </a:rPr>
                <a:t>Các</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hình</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thức</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sau</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để</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bày</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tỏ</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nguyên</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nhân</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mục</a:t>
              </a:r>
              <a:r>
                <a:rPr lang="en-US" altLang="en-US" sz="1800" b="1" dirty="0" smtClean="0">
                  <a:solidFill>
                    <a:schemeClr val="bg1"/>
                  </a:solidFill>
                  <a:latin typeface="Times New Roman" panose="02020603050405020304" pitchFamily="18" charset="0"/>
                  <a:cs typeface="Times New Roman" panose="02020603050405020304" pitchFamily="18" charset="0"/>
                </a:rPr>
                <a:t> </a:t>
              </a:r>
              <a:r>
                <a:rPr lang="en-US" altLang="en-US" sz="1800" b="1" dirty="0" err="1" smtClean="0">
                  <a:solidFill>
                    <a:schemeClr val="bg1"/>
                  </a:solidFill>
                  <a:latin typeface="Times New Roman" panose="02020603050405020304" pitchFamily="18" charset="0"/>
                  <a:cs typeface="Times New Roman" panose="02020603050405020304" pitchFamily="18" charset="0"/>
                </a:rPr>
                <a:t>đích</a:t>
              </a:r>
              <a:endParaRPr lang="en-US" altLang="en-US" sz="1800" b="1" dirty="0" smtClean="0">
                <a:solidFill>
                  <a:schemeClr val="bg1"/>
                </a:solidFill>
                <a:latin typeface="Times New Roman" panose="02020603050405020304" pitchFamily="18" charset="0"/>
                <a:cs typeface="Times New Roman" panose="02020603050405020304" pitchFamily="18" charset="0"/>
              </a:endParaRPr>
            </a:p>
            <a:p>
              <a:pPr>
                <a:spcBef>
                  <a:spcPct val="0"/>
                </a:spcBef>
                <a:buClrTx/>
                <a:buNone/>
              </a:pPr>
              <a:r>
                <a:rPr lang="en-US" altLang="en-US" sz="1800" b="1" dirty="0" smtClean="0">
                  <a:solidFill>
                    <a:srgbClr val="FFFFFF"/>
                  </a:solidFill>
                  <a:latin typeface="Times New Roman" panose="02020603050405020304" pitchFamily="18" charset="0"/>
                  <a:cs typeface="Times New Roman" panose="02020603050405020304" pitchFamily="18" charset="0"/>
                </a:rPr>
                <a:t>For + noun phrase</a:t>
              </a:r>
            </a:p>
            <a:p>
              <a:pPr>
                <a:spcBef>
                  <a:spcPct val="0"/>
                </a:spcBef>
                <a:buClrTx/>
                <a:buNone/>
              </a:pPr>
              <a:r>
                <a:rPr lang="en-US" altLang="en-US" sz="1800" b="1" dirty="0" smtClean="0">
                  <a:solidFill>
                    <a:srgbClr val="FFFFFF"/>
                  </a:solidFill>
                  <a:latin typeface="Times New Roman" panose="02020603050405020304" pitchFamily="18" charset="0"/>
                  <a:cs typeface="Times New Roman" panose="02020603050405020304" pitchFamily="18" charset="0"/>
                </a:rPr>
                <a:t>So that + clause</a:t>
              </a:r>
            </a:p>
            <a:p>
              <a:pPr>
                <a:spcBef>
                  <a:spcPct val="0"/>
                </a:spcBef>
                <a:buClrTx/>
                <a:buNone/>
              </a:pPr>
              <a:r>
                <a:rPr lang="en-US" altLang="en-US" sz="1800" b="1" dirty="0" smtClean="0">
                  <a:solidFill>
                    <a:srgbClr val="FFFFFF"/>
                  </a:solidFill>
                  <a:latin typeface="Times New Roman" panose="02020603050405020304" pitchFamily="18" charset="0"/>
                  <a:cs typeface="Times New Roman" panose="02020603050405020304" pitchFamily="18" charset="0"/>
                </a:rPr>
                <a:t>To + </a:t>
              </a:r>
              <a:r>
                <a:rPr lang="en-US" altLang="en-US" sz="1800" b="1" dirty="0" err="1" smtClean="0">
                  <a:solidFill>
                    <a:srgbClr val="FFFFFF"/>
                  </a:solidFill>
                  <a:latin typeface="Times New Roman" panose="02020603050405020304" pitchFamily="18" charset="0"/>
                  <a:cs typeface="Times New Roman" panose="02020603050405020304" pitchFamily="18" charset="0"/>
                </a:rPr>
                <a:t>inf</a:t>
              </a:r>
              <a:endParaRPr lang="en-US" altLang="en-US" sz="1800" b="1" dirty="0" smtClean="0">
                <a:solidFill>
                  <a:srgbClr val="FFFFFF"/>
                </a:solidFill>
                <a:latin typeface="Times New Roman" panose="02020603050405020304" pitchFamily="18" charset="0"/>
                <a:cs typeface="Times New Roman" panose="02020603050405020304" pitchFamily="18" charset="0"/>
              </a:endParaRPr>
            </a:p>
            <a:p>
              <a:pPr>
                <a:spcBef>
                  <a:spcPct val="0"/>
                </a:spcBef>
                <a:buClrTx/>
                <a:buNone/>
              </a:pPr>
              <a:r>
                <a:rPr lang="en-US" altLang="en-US" sz="1800" b="1" dirty="0" smtClean="0">
                  <a:solidFill>
                    <a:srgbClr val="FFFFFF"/>
                  </a:solidFill>
                  <a:latin typeface="Times New Roman" panose="02020603050405020304" pitchFamily="18" charset="0"/>
                  <a:cs typeface="Times New Roman" panose="02020603050405020304" pitchFamily="18" charset="0"/>
                </a:rPr>
                <a:t>Because + clause</a:t>
              </a:r>
            </a:p>
            <a:p>
              <a:pPr>
                <a:spcBef>
                  <a:spcPct val="0"/>
                </a:spcBef>
                <a:buClrTx/>
                <a:buNone/>
              </a:pPr>
              <a:endParaRPr lang="en-US" altLang="en-US" sz="1800" b="1" dirty="0" smtClean="0">
                <a:solidFill>
                  <a:srgbClr val="FFFFFF"/>
                </a:solidFill>
                <a:latin typeface="Times New Roman" panose="02020603050405020304" pitchFamily="18" charset="0"/>
                <a:cs typeface="Times New Roman" panose="02020603050405020304" pitchFamily="18" charset="0"/>
              </a:endParaRPr>
            </a:p>
            <a:p>
              <a:pPr>
                <a:spcBef>
                  <a:spcPct val="0"/>
                </a:spcBef>
                <a:buClrTx/>
                <a:buNone/>
              </a:pPr>
              <a:endParaRPr lang="en-US" altLang="en-US" sz="1800" dirty="0">
                <a:solidFill>
                  <a:schemeClr val="tx1"/>
                </a:solidFill>
                <a:latin typeface="Times New Roman" panose="02020603050405020304" pitchFamily="18" charset="0"/>
                <a:cs typeface="Times New Roman" panose="02020603050405020304" pitchFamily="18" charset="0"/>
              </a:endParaRPr>
            </a:p>
          </p:txBody>
        </p:sp>
      </p:grpSp>
      <p:pic>
        <p:nvPicPr>
          <p:cNvPr id="77" name="Picture 7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7601" y="5773705"/>
            <a:ext cx="1857450" cy="780192"/>
          </a:xfrm>
          <a:prstGeom prst="rect">
            <a:avLst/>
          </a:prstGeom>
        </p:spPr>
      </p:pic>
    </p:spTree>
    <p:extLst>
      <p:ext uri="{BB962C8B-B14F-4D97-AF65-F5344CB8AC3E}">
        <p14:creationId xmlns:p14="http://schemas.microsoft.com/office/powerpoint/2010/main" val="3424972501"/>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3600"/>
              <a:t>Contents</a:t>
            </a:r>
            <a:endParaRPr lang="en-US" altLang="en-US" sz="2000">
              <a:solidFill>
                <a:schemeClr val="accent1"/>
              </a:solidFill>
            </a:endParaRPr>
          </a:p>
        </p:txBody>
      </p:sp>
      <p:sp>
        <p:nvSpPr>
          <p:cNvPr id="4099" name="AutoShape 49"/>
          <p:cNvSpPr>
            <a:spLocks noChangeArrowheads="1"/>
          </p:cNvSpPr>
          <p:nvPr/>
        </p:nvSpPr>
        <p:spPr bwMode="auto">
          <a:xfrm>
            <a:off x="3733801" y="1752600"/>
            <a:ext cx="4335463" cy="457200"/>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System specifications</a:t>
            </a:r>
            <a:endParaRPr lang="en-US" altLang="en-US" sz="1800" dirty="0">
              <a:solidFill>
                <a:schemeClr val="tx1"/>
              </a:solidFill>
            </a:endParaRPr>
          </a:p>
        </p:txBody>
      </p:sp>
      <p:grpSp>
        <p:nvGrpSpPr>
          <p:cNvPr id="4100" name="Group 50"/>
          <p:cNvGrpSpPr>
            <a:grpSpLocks/>
          </p:cNvGrpSpPr>
          <p:nvPr/>
        </p:nvGrpSpPr>
        <p:grpSpPr bwMode="auto">
          <a:xfrm>
            <a:off x="7801464" y="1799029"/>
            <a:ext cx="333375" cy="519387"/>
            <a:chOff x="2078" y="1112"/>
            <a:chExt cx="1615" cy="2752"/>
          </a:xfrm>
        </p:grpSpPr>
        <p:sp>
          <p:nvSpPr>
            <p:cNvPr id="4133" name="Oval 5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34" name="Oval 5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013" name="Oval 53"/>
            <p:cNvSpPr>
              <a:spLocks noChangeArrowheads="1"/>
            </p:cNvSpPr>
            <p:nvPr/>
          </p:nvSpPr>
          <p:spPr bwMode="gray">
            <a:xfrm>
              <a:off x="2255" y="1112"/>
              <a:ext cx="1258" cy="27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eaLnBrk="1" hangingPunct="1">
                <a:defRPr/>
              </a:pPr>
              <a:endParaRPr lang="en-US"/>
            </a:p>
          </p:txBody>
        </p:sp>
        <p:sp>
          <p:nvSpPr>
            <p:cNvPr id="4136" name="Oval 54"/>
            <p:cNvSpPr>
              <a:spLocks noChangeArrowheads="1"/>
            </p:cNvSpPr>
            <p:nvPr/>
          </p:nvSpPr>
          <p:spPr bwMode="gray">
            <a:xfrm>
              <a:off x="2254" y="1112"/>
              <a:ext cx="1258" cy="2752"/>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015" name="Oval 55"/>
            <p:cNvSpPr>
              <a:spLocks noChangeArrowheads="1"/>
            </p:cNvSpPr>
            <p:nvPr/>
          </p:nvSpPr>
          <p:spPr bwMode="gray">
            <a:xfrm>
              <a:off x="2339" y="1112"/>
              <a:ext cx="1092" cy="2752"/>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eaLnBrk="1" hangingPunct="1">
                <a:defRPr/>
              </a:pPr>
              <a:endParaRPr lang="en-US"/>
            </a:p>
          </p:txBody>
        </p:sp>
        <p:sp>
          <p:nvSpPr>
            <p:cNvPr id="4138" name="Oval 56"/>
            <p:cNvSpPr>
              <a:spLocks noChangeArrowheads="1"/>
            </p:cNvSpPr>
            <p:nvPr/>
          </p:nvSpPr>
          <p:spPr bwMode="gray">
            <a:xfrm>
              <a:off x="2337" y="1112"/>
              <a:ext cx="1096" cy="2752"/>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sp>
        <p:nvSpPr>
          <p:cNvPr id="4101" name="AutoShape 57"/>
          <p:cNvSpPr>
            <a:spLocks noChangeArrowheads="1"/>
          </p:cNvSpPr>
          <p:nvPr/>
        </p:nvSpPr>
        <p:spPr bwMode="auto">
          <a:xfrm>
            <a:off x="3733801" y="2438400"/>
            <a:ext cx="4335463" cy="457200"/>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GUI operations</a:t>
            </a:r>
            <a:endParaRPr lang="en-US" altLang="en-US" sz="1800" dirty="0">
              <a:solidFill>
                <a:schemeClr val="tx1"/>
              </a:solidFill>
            </a:endParaRPr>
          </a:p>
        </p:txBody>
      </p:sp>
      <p:grpSp>
        <p:nvGrpSpPr>
          <p:cNvPr id="4102" name="Group 58"/>
          <p:cNvGrpSpPr>
            <a:grpSpLocks/>
          </p:cNvGrpSpPr>
          <p:nvPr/>
        </p:nvGrpSpPr>
        <p:grpSpPr bwMode="auto">
          <a:xfrm>
            <a:off x="7820026" y="2559802"/>
            <a:ext cx="333375" cy="519387"/>
            <a:chOff x="2078" y="1112"/>
            <a:chExt cx="1615" cy="2752"/>
          </a:xfrm>
        </p:grpSpPr>
        <p:sp>
          <p:nvSpPr>
            <p:cNvPr id="4127" name="Oval 5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28" name="Oval 6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021" name="Oval 61"/>
            <p:cNvSpPr>
              <a:spLocks noChangeArrowheads="1"/>
            </p:cNvSpPr>
            <p:nvPr/>
          </p:nvSpPr>
          <p:spPr bwMode="gray">
            <a:xfrm>
              <a:off x="2255" y="1112"/>
              <a:ext cx="1258" cy="27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eaLnBrk="1" hangingPunct="1">
                <a:defRPr/>
              </a:pPr>
              <a:endParaRPr lang="en-US"/>
            </a:p>
          </p:txBody>
        </p:sp>
        <p:sp>
          <p:nvSpPr>
            <p:cNvPr id="4130" name="Oval 62"/>
            <p:cNvSpPr>
              <a:spLocks noChangeArrowheads="1"/>
            </p:cNvSpPr>
            <p:nvPr/>
          </p:nvSpPr>
          <p:spPr bwMode="gray">
            <a:xfrm>
              <a:off x="2254" y="1112"/>
              <a:ext cx="1258" cy="2752"/>
            </a:xfrm>
            <a:prstGeom prst="ellipse">
              <a:avLst/>
            </a:prstGeom>
            <a:gradFill rotWithShape="1">
              <a:gsLst>
                <a:gs pos="0">
                  <a:srgbClr val="000000"/>
                </a:gs>
                <a:gs pos="100000">
                  <a:srgbClr val="48BE67"/>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023" name="Oval 63"/>
            <p:cNvSpPr>
              <a:spLocks noChangeArrowheads="1"/>
            </p:cNvSpPr>
            <p:nvPr/>
          </p:nvSpPr>
          <p:spPr bwMode="gray">
            <a:xfrm>
              <a:off x="2339" y="1112"/>
              <a:ext cx="1092" cy="2752"/>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eaLnBrk="1" hangingPunct="1">
                <a:defRPr/>
              </a:pPr>
              <a:endParaRPr lang="en-US"/>
            </a:p>
          </p:txBody>
        </p:sp>
        <p:sp>
          <p:nvSpPr>
            <p:cNvPr id="4132" name="Oval 64"/>
            <p:cNvSpPr>
              <a:spLocks noChangeArrowheads="1"/>
            </p:cNvSpPr>
            <p:nvPr/>
          </p:nvSpPr>
          <p:spPr bwMode="gray">
            <a:xfrm>
              <a:off x="2337" y="1112"/>
              <a:ext cx="1096" cy="2752"/>
            </a:xfrm>
            <a:prstGeom prst="ellipse">
              <a:avLst/>
            </a:prstGeom>
            <a:gradFill rotWithShape="1">
              <a:gsLst>
                <a:gs pos="0">
                  <a:srgbClr val="48BE67"/>
                </a:gs>
                <a:gs pos="100000">
                  <a:srgbClr val="235C32"/>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sp>
        <p:nvSpPr>
          <p:cNvPr id="4103" name="AutoShape 65"/>
          <p:cNvSpPr>
            <a:spLocks noChangeArrowheads="1"/>
          </p:cNvSpPr>
          <p:nvPr/>
        </p:nvSpPr>
        <p:spPr bwMode="auto">
          <a:xfrm>
            <a:off x="3733801" y="3124200"/>
            <a:ext cx="4335463" cy="457200"/>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Multimedia hardware</a:t>
            </a:r>
            <a:endParaRPr lang="en-US" altLang="en-US" sz="1800" dirty="0">
              <a:solidFill>
                <a:schemeClr val="tx1"/>
              </a:solidFill>
            </a:endParaRPr>
          </a:p>
        </p:txBody>
      </p:sp>
      <p:grpSp>
        <p:nvGrpSpPr>
          <p:cNvPr id="4104" name="Group 66"/>
          <p:cNvGrpSpPr>
            <a:grpSpLocks/>
          </p:cNvGrpSpPr>
          <p:nvPr/>
        </p:nvGrpSpPr>
        <p:grpSpPr bwMode="auto">
          <a:xfrm>
            <a:off x="7820026" y="3245602"/>
            <a:ext cx="333375" cy="519387"/>
            <a:chOff x="2078" y="1112"/>
            <a:chExt cx="1615" cy="2752"/>
          </a:xfrm>
        </p:grpSpPr>
        <p:sp>
          <p:nvSpPr>
            <p:cNvPr id="4121" name="Oval 67"/>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22" name="Oval 68"/>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029" name="Oval 69"/>
            <p:cNvSpPr>
              <a:spLocks noChangeArrowheads="1"/>
            </p:cNvSpPr>
            <p:nvPr/>
          </p:nvSpPr>
          <p:spPr bwMode="gray">
            <a:xfrm>
              <a:off x="2255" y="1112"/>
              <a:ext cx="1258" cy="27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eaLnBrk="1" hangingPunct="1">
                <a:defRPr/>
              </a:pPr>
              <a:endParaRPr lang="en-US"/>
            </a:p>
          </p:txBody>
        </p:sp>
        <p:sp>
          <p:nvSpPr>
            <p:cNvPr id="4124" name="Oval 70"/>
            <p:cNvSpPr>
              <a:spLocks noChangeArrowheads="1"/>
            </p:cNvSpPr>
            <p:nvPr/>
          </p:nvSpPr>
          <p:spPr bwMode="gray">
            <a:xfrm>
              <a:off x="2254" y="1112"/>
              <a:ext cx="1258" cy="2752"/>
            </a:xfrm>
            <a:prstGeom prst="ellipse">
              <a:avLst/>
            </a:prstGeom>
            <a:gradFill rotWithShape="1">
              <a:gsLst>
                <a:gs pos="0">
                  <a:srgbClr val="21B3E1"/>
                </a:gs>
                <a:gs pos="100000">
                  <a:srgbClr val="0F5368"/>
                </a:gs>
              </a:gsLst>
              <a:lin ang="54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031" name="Oval 71"/>
            <p:cNvSpPr>
              <a:spLocks noChangeArrowheads="1"/>
            </p:cNvSpPr>
            <p:nvPr/>
          </p:nvSpPr>
          <p:spPr bwMode="gray">
            <a:xfrm>
              <a:off x="2339" y="1112"/>
              <a:ext cx="1092" cy="2752"/>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eaLnBrk="1" hangingPunct="1">
                <a:defRPr/>
              </a:pPr>
              <a:endParaRPr lang="en-US"/>
            </a:p>
          </p:txBody>
        </p:sp>
        <p:sp>
          <p:nvSpPr>
            <p:cNvPr id="4126" name="Oval 72"/>
            <p:cNvSpPr>
              <a:spLocks noChangeArrowheads="1"/>
            </p:cNvSpPr>
            <p:nvPr/>
          </p:nvSpPr>
          <p:spPr bwMode="gray">
            <a:xfrm>
              <a:off x="2337" y="1112"/>
              <a:ext cx="1096" cy="2752"/>
            </a:xfrm>
            <a:prstGeom prst="ellipse">
              <a:avLst/>
            </a:prstGeom>
            <a:gradFill rotWithShape="1">
              <a:gsLst>
                <a:gs pos="0">
                  <a:srgbClr val="21B3E1"/>
                </a:gs>
                <a:gs pos="100000">
                  <a:srgbClr val="10576D"/>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sp>
        <p:nvSpPr>
          <p:cNvPr id="4105" name="AutoShape 73"/>
          <p:cNvSpPr>
            <a:spLocks noChangeArrowheads="1"/>
          </p:cNvSpPr>
          <p:nvPr/>
        </p:nvSpPr>
        <p:spPr bwMode="auto">
          <a:xfrm>
            <a:off x="3733801" y="3810000"/>
            <a:ext cx="4335463" cy="457200"/>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Operating systems</a:t>
            </a:r>
            <a:endParaRPr lang="en-US" altLang="en-US" sz="1800" dirty="0">
              <a:solidFill>
                <a:schemeClr val="tx1"/>
              </a:solidFill>
            </a:endParaRPr>
          </a:p>
        </p:txBody>
      </p:sp>
      <p:grpSp>
        <p:nvGrpSpPr>
          <p:cNvPr id="4106" name="Group 74"/>
          <p:cNvGrpSpPr>
            <a:grpSpLocks/>
          </p:cNvGrpSpPr>
          <p:nvPr/>
        </p:nvGrpSpPr>
        <p:grpSpPr bwMode="auto">
          <a:xfrm>
            <a:off x="7820026" y="3931402"/>
            <a:ext cx="333375" cy="519387"/>
            <a:chOff x="2078" y="1112"/>
            <a:chExt cx="1615" cy="2752"/>
          </a:xfrm>
        </p:grpSpPr>
        <p:sp>
          <p:nvSpPr>
            <p:cNvPr id="4115" name="Oval 75"/>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16" name="Oval 76"/>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037" name="Oval 77"/>
            <p:cNvSpPr>
              <a:spLocks noChangeArrowheads="1"/>
            </p:cNvSpPr>
            <p:nvPr/>
          </p:nvSpPr>
          <p:spPr bwMode="gray">
            <a:xfrm>
              <a:off x="2255" y="1112"/>
              <a:ext cx="1258" cy="27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eaLnBrk="1" hangingPunct="1">
                <a:defRPr/>
              </a:pPr>
              <a:endParaRPr lang="en-US"/>
            </a:p>
          </p:txBody>
        </p:sp>
        <p:sp>
          <p:nvSpPr>
            <p:cNvPr id="4118" name="Oval 78"/>
            <p:cNvSpPr>
              <a:spLocks noChangeArrowheads="1"/>
            </p:cNvSpPr>
            <p:nvPr/>
          </p:nvSpPr>
          <p:spPr bwMode="gray">
            <a:xfrm>
              <a:off x="2254" y="1112"/>
              <a:ext cx="1258" cy="2752"/>
            </a:xfrm>
            <a:prstGeom prst="ellipse">
              <a:avLst/>
            </a:prstGeom>
            <a:gradFill rotWithShape="1">
              <a:gsLst>
                <a:gs pos="0">
                  <a:srgbClr val="000000"/>
                </a:gs>
                <a:gs pos="100000">
                  <a:srgbClr val="8D67E1"/>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039" name="Oval 79"/>
            <p:cNvSpPr>
              <a:spLocks noChangeArrowheads="1"/>
            </p:cNvSpPr>
            <p:nvPr/>
          </p:nvSpPr>
          <p:spPr bwMode="gray">
            <a:xfrm>
              <a:off x="2339" y="1112"/>
              <a:ext cx="1092" cy="2752"/>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eaLnBrk="1" hangingPunct="1">
                <a:defRPr/>
              </a:pPr>
              <a:endParaRPr lang="en-US"/>
            </a:p>
          </p:txBody>
        </p:sp>
        <p:sp>
          <p:nvSpPr>
            <p:cNvPr id="4120" name="Oval 80"/>
            <p:cNvSpPr>
              <a:spLocks noChangeArrowheads="1"/>
            </p:cNvSpPr>
            <p:nvPr/>
          </p:nvSpPr>
          <p:spPr bwMode="gray">
            <a:xfrm>
              <a:off x="2337" y="1112"/>
              <a:ext cx="1096" cy="2752"/>
            </a:xfrm>
            <a:prstGeom prst="ellipse">
              <a:avLst/>
            </a:prstGeom>
            <a:gradFill rotWithShape="1">
              <a:gsLst>
                <a:gs pos="0">
                  <a:srgbClr val="8D67E1"/>
                </a:gs>
                <a:gs pos="100000">
                  <a:srgbClr val="45326D"/>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sp>
        <p:nvSpPr>
          <p:cNvPr id="4107" name="AutoShape 81"/>
          <p:cNvSpPr>
            <a:spLocks noChangeArrowheads="1"/>
          </p:cNvSpPr>
          <p:nvPr/>
        </p:nvSpPr>
        <p:spPr bwMode="auto">
          <a:xfrm>
            <a:off x="3733801" y="4495800"/>
            <a:ext cx="4335463" cy="457200"/>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Business matter</a:t>
            </a:r>
            <a:endParaRPr lang="en-US" altLang="en-US" sz="1800" dirty="0">
              <a:solidFill>
                <a:schemeClr val="tx1"/>
              </a:solidFill>
            </a:endParaRPr>
          </a:p>
        </p:txBody>
      </p:sp>
      <p:grpSp>
        <p:nvGrpSpPr>
          <p:cNvPr id="4108" name="Group 82"/>
          <p:cNvGrpSpPr>
            <a:grpSpLocks/>
          </p:cNvGrpSpPr>
          <p:nvPr/>
        </p:nvGrpSpPr>
        <p:grpSpPr bwMode="auto">
          <a:xfrm>
            <a:off x="7820026" y="4617202"/>
            <a:ext cx="333375" cy="519387"/>
            <a:chOff x="2078" y="1112"/>
            <a:chExt cx="1615" cy="2752"/>
          </a:xfrm>
        </p:grpSpPr>
        <p:sp>
          <p:nvSpPr>
            <p:cNvPr id="4109" name="Oval 8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10" name="Oval 8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045" name="Oval 85"/>
            <p:cNvSpPr>
              <a:spLocks noChangeArrowheads="1"/>
            </p:cNvSpPr>
            <p:nvPr/>
          </p:nvSpPr>
          <p:spPr bwMode="gray">
            <a:xfrm>
              <a:off x="2255" y="1112"/>
              <a:ext cx="1258" cy="27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eaLnBrk="1" hangingPunct="1">
                <a:defRPr/>
              </a:pPr>
              <a:endParaRPr lang="en-US"/>
            </a:p>
          </p:txBody>
        </p:sp>
        <p:sp>
          <p:nvSpPr>
            <p:cNvPr id="4112" name="Oval 86"/>
            <p:cNvSpPr>
              <a:spLocks noChangeArrowheads="1"/>
            </p:cNvSpPr>
            <p:nvPr/>
          </p:nvSpPr>
          <p:spPr bwMode="gray">
            <a:xfrm>
              <a:off x="2254" y="1112"/>
              <a:ext cx="1258" cy="2752"/>
            </a:xfrm>
            <a:prstGeom prst="ellipse">
              <a:avLst/>
            </a:prstGeom>
            <a:gradFill rotWithShape="1">
              <a:gsLst>
                <a:gs pos="0">
                  <a:srgbClr val="000000"/>
                </a:gs>
                <a:gs pos="100000">
                  <a:srgbClr val="E35E23"/>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sp>
          <p:nvSpPr>
            <p:cNvPr id="41047" name="Oval 87"/>
            <p:cNvSpPr>
              <a:spLocks noChangeArrowheads="1"/>
            </p:cNvSpPr>
            <p:nvPr/>
          </p:nvSpPr>
          <p:spPr bwMode="gray">
            <a:xfrm>
              <a:off x="2339" y="1112"/>
              <a:ext cx="1092" cy="2752"/>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eaLnBrk="1" hangingPunct="1">
                <a:defRPr/>
              </a:pPr>
              <a:endParaRPr lang="en-US"/>
            </a:p>
          </p:txBody>
        </p:sp>
        <p:sp>
          <p:nvSpPr>
            <p:cNvPr id="4114" name="Oval 88"/>
            <p:cNvSpPr>
              <a:spLocks noChangeArrowheads="1"/>
            </p:cNvSpPr>
            <p:nvPr/>
          </p:nvSpPr>
          <p:spPr bwMode="gray">
            <a:xfrm>
              <a:off x="2337" y="1112"/>
              <a:ext cx="1096" cy="2752"/>
            </a:xfrm>
            <a:prstGeom prst="ellipse">
              <a:avLst/>
            </a:prstGeom>
            <a:gradFill rotWithShape="1">
              <a:gsLst>
                <a:gs pos="0">
                  <a:srgbClr val="E35E23"/>
                </a:gs>
                <a:gs pos="100000">
                  <a:srgbClr val="6E2E11"/>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chemeClr val="tx1"/>
                </a:solidFill>
              </a:endParaRPr>
            </a:p>
          </p:txBody>
        </p:sp>
      </p:grpSp>
      <p:pic>
        <p:nvPicPr>
          <p:cNvPr id="43" name="Picture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7417" y="5731734"/>
            <a:ext cx="1857450" cy="780192"/>
          </a:xfrm>
          <a:prstGeom prst="rect">
            <a:avLst/>
          </a:prstGeom>
        </p:spPr>
      </p:pic>
    </p:spTree>
    <p:extLst>
      <p:ext uri="{BB962C8B-B14F-4D97-AF65-F5344CB8AC3E}">
        <p14:creationId xmlns:p14="http://schemas.microsoft.com/office/powerpoint/2010/main" val="423846960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arn(inVertical)">
                                      <p:cBhvr>
                                        <p:cTn id="7" dur="500"/>
                                        <p:tgtEl>
                                          <p:spTgt spid="4099"/>
                                        </p:tgtEl>
                                      </p:cBhvr>
                                    </p:animEffect>
                                  </p:childTnLst>
                                </p:cTn>
                              </p:par>
                              <p:par>
                                <p:cTn id="8" presetID="16" presetClass="entr" presetSubtype="21" fill="hold" nodeType="withEffect">
                                  <p:stCondLst>
                                    <p:cond delay="0"/>
                                  </p:stCondLst>
                                  <p:childTnLst>
                                    <p:set>
                                      <p:cBhvr>
                                        <p:cTn id="9" dur="1" fill="hold">
                                          <p:stCondLst>
                                            <p:cond delay="0"/>
                                          </p:stCondLst>
                                        </p:cTn>
                                        <p:tgtEl>
                                          <p:spTgt spid="4100"/>
                                        </p:tgtEl>
                                        <p:attrNameLst>
                                          <p:attrName>style.visibility</p:attrName>
                                        </p:attrNameLst>
                                      </p:cBhvr>
                                      <p:to>
                                        <p:strVal val="visible"/>
                                      </p:to>
                                    </p:set>
                                    <p:animEffect transition="in" filter="barn(inVertical)">
                                      <p:cBhvr>
                                        <p:cTn id="10" dur="500"/>
                                        <p:tgtEl>
                                          <p:spTgt spid="4100"/>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4101"/>
                                        </p:tgtEl>
                                        <p:attrNameLst>
                                          <p:attrName>style.visibility</p:attrName>
                                        </p:attrNameLst>
                                      </p:cBhvr>
                                      <p:to>
                                        <p:strVal val="visible"/>
                                      </p:to>
                                    </p:set>
                                    <p:animEffect transition="in" filter="barn(inVertical)">
                                      <p:cBhvr>
                                        <p:cTn id="14" dur="500"/>
                                        <p:tgtEl>
                                          <p:spTgt spid="4101"/>
                                        </p:tgtEl>
                                      </p:cBhvr>
                                    </p:animEffect>
                                  </p:childTnLst>
                                </p:cTn>
                              </p:par>
                              <p:par>
                                <p:cTn id="15" presetID="16" presetClass="entr" presetSubtype="21" fill="hold" nodeType="withEffect">
                                  <p:stCondLst>
                                    <p:cond delay="0"/>
                                  </p:stCondLst>
                                  <p:childTnLst>
                                    <p:set>
                                      <p:cBhvr>
                                        <p:cTn id="16" dur="1" fill="hold">
                                          <p:stCondLst>
                                            <p:cond delay="0"/>
                                          </p:stCondLst>
                                        </p:cTn>
                                        <p:tgtEl>
                                          <p:spTgt spid="4102"/>
                                        </p:tgtEl>
                                        <p:attrNameLst>
                                          <p:attrName>style.visibility</p:attrName>
                                        </p:attrNameLst>
                                      </p:cBhvr>
                                      <p:to>
                                        <p:strVal val="visible"/>
                                      </p:to>
                                    </p:set>
                                    <p:animEffect transition="in" filter="barn(inVertical)">
                                      <p:cBhvr>
                                        <p:cTn id="17" dur="500"/>
                                        <p:tgtEl>
                                          <p:spTgt spid="4102"/>
                                        </p:tgtEl>
                                      </p:cBhvr>
                                    </p:animEffect>
                                  </p:childTnLst>
                                </p:cTn>
                              </p:par>
                            </p:childTnLst>
                          </p:cTn>
                        </p:par>
                        <p:par>
                          <p:cTn id="18" fill="hold">
                            <p:stCondLst>
                              <p:cond delay="1000"/>
                            </p:stCondLst>
                            <p:childTnLst>
                              <p:par>
                                <p:cTn id="19" presetID="16" presetClass="entr" presetSubtype="21" fill="hold" grpId="0" nodeType="afterEffect">
                                  <p:stCondLst>
                                    <p:cond delay="0"/>
                                  </p:stCondLst>
                                  <p:childTnLst>
                                    <p:set>
                                      <p:cBhvr>
                                        <p:cTn id="20" dur="1" fill="hold">
                                          <p:stCondLst>
                                            <p:cond delay="0"/>
                                          </p:stCondLst>
                                        </p:cTn>
                                        <p:tgtEl>
                                          <p:spTgt spid="4103"/>
                                        </p:tgtEl>
                                        <p:attrNameLst>
                                          <p:attrName>style.visibility</p:attrName>
                                        </p:attrNameLst>
                                      </p:cBhvr>
                                      <p:to>
                                        <p:strVal val="visible"/>
                                      </p:to>
                                    </p:set>
                                    <p:animEffect transition="in" filter="barn(inVertical)">
                                      <p:cBhvr>
                                        <p:cTn id="21" dur="500"/>
                                        <p:tgtEl>
                                          <p:spTgt spid="4103"/>
                                        </p:tgtEl>
                                      </p:cBhvr>
                                    </p:animEffect>
                                  </p:childTnLst>
                                </p:cTn>
                              </p:par>
                              <p:par>
                                <p:cTn id="22" presetID="16" presetClass="entr" presetSubtype="21" fill="hold" nodeType="withEffect">
                                  <p:stCondLst>
                                    <p:cond delay="0"/>
                                  </p:stCondLst>
                                  <p:childTnLst>
                                    <p:set>
                                      <p:cBhvr>
                                        <p:cTn id="23" dur="1" fill="hold">
                                          <p:stCondLst>
                                            <p:cond delay="0"/>
                                          </p:stCondLst>
                                        </p:cTn>
                                        <p:tgtEl>
                                          <p:spTgt spid="4104"/>
                                        </p:tgtEl>
                                        <p:attrNameLst>
                                          <p:attrName>style.visibility</p:attrName>
                                        </p:attrNameLst>
                                      </p:cBhvr>
                                      <p:to>
                                        <p:strVal val="visible"/>
                                      </p:to>
                                    </p:set>
                                    <p:animEffect transition="in" filter="barn(inVertical)">
                                      <p:cBhvr>
                                        <p:cTn id="24" dur="500"/>
                                        <p:tgtEl>
                                          <p:spTgt spid="4104"/>
                                        </p:tgtEl>
                                      </p:cBhvr>
                                    </p:animEffect>
                                  </p:childTnLst>
                                </p:cTn>
                              </p:par>
                            </p:childTnLst>
                          </p:cTn>
                        </p:par>
                        <p:par>
                          <p:cTn id="25" fill="hold">
                            <p:stCondLst>
                              <p:cond delay="1500"/>
                            </p:stCondLst>
                            <p:childTnLst>
                              <p:par>
                                <p:cTn id="26" presetID="16" presetClass="entr" presetSubtype="21" fill="hold" grpId="0" nodeType="afterEffect">
                                  <p:stCondLst>
                                    <p:cond delay="0"/>
                                  </p:stCondLst>
                                  <p:childTnLst>
                                    <p:set>
                                      <p:cBhvr>
                                        <p:cTn id="27" dur="1" fill="hold">
                                          <p:stCondLst>
                                            <p:cond delay="0"/>
                                          </p:stCondLst>
                                        </p:cTn>
                                        <p:tgtEl>
                                          <p:spTgt spid="4105"/>
                                        </p:tgtEl>
                                        <p:attrNameLst>
                                          <p:attrName>style.visibility</p:attrName>
                                        </p:attrNameLst>
                                      </p:cBhvr>
                                      <p:to>
                                        <p:strVal val="visible"/>
                                      </p:to>
                                    </p:set>
                                    <p:animEffect transition="in" filter="barn(inVertical)">
                                      <p:cBhvr>
                                        <p:cTn id="28" dur="500"/>
                                        <p:tgtEl>
                                          <p:spTgt spid="4105"/>
                                        </p:tgtEl>
                                      </p:cBhvr>
                                    </p:animEffect>
                                  </p:childTnLst>
                                </p:cTn>
                              </p:par>
                              <p:par>
                                <p:cTn id="29" presetID="16" presetClass="entr" presetSubtype="21" fill="hold" nodeType="withEffect">
                                  <p:stCondLst>
                                    <p:cond delay="0"/>
                                  </p:stCondLst>
                                  <p:childTnLst>
                                    <p:set>
                                      <p:cBhvr>
                                        <p:cTn id="30" dur="1" fill="hold">
                                          <p:stCondLst>
                                            <p:cond delay="0"/>
                                          </p:stCondLst>
                                        </p:cTn>
                                        <p:tgtEl>
                                          <p:spTgt spid="4106"/>
                                        </p:tgtEl>
                                        <p:attrNameLst>
                                          <p:attrName>style.visibility</p:attrName>
                                        </p:attrNameLst>
                                      </p:cBhvr>
                                      <p:to>
                                        <p:strVal val="visible"/>
                                      </p:to>
                                    </p:set>
                                    <p:animEffect transition="in" filter="barn(inVertical)">
                                      <p:cBhvr>
                                        <p:cTn id="31" dur="500"/>
                                        <p:tgtEl>
                                          <p:spTgt spid="4106"/>
                                        </p:tgtEl>
                                      </p:cBhvr>
                                    </p:animEffect>
                                  </p:childTnLst>
                                </p:cTn>
                              </p:par>
                            </p:childTnLst>
                          </p:cTn>
                        </p:par>
                        <p:par>
                          <p:cTn id="32" fill="hold">
                            <p:stCondLst>
                              <p:cond delay="2000"/>
                            </p:stCondLst>
                            <p:childTnLst>
                              <p:par>
                                <p:cTn id="33" presetID="16" presetClass="entr" presetSubtype="21" fill="hold" grpId="0" nodeType="afterEffect">
                                  <p:stCondLst>
                                    <p:cond delay="0"/>
                                  </p:stCondLst>
                                  <p:childTnLst>
                                    <p:set>
                                      <p:cBhvr>
                                        <p:cTn id="34" dur="1" fill="hold">
                                          <p:stCondLst>
                                            <p:cond delay="0"/>
                                          </p:stCondLst>
                                        </p:cTn>
                                        <p:tgtEl>
                                          <p:spTgt spid="4107"/>
                                        </p:tgtEl>
                                        <p:attrNameLst>
                                          <p:attrName>style.visibility</p:attrName>
                                        </p:attrNameLst>
                                      </p:cBhvr>
                                      <p:to>
                                        <p:strVal val="visible"/>
                                      </p:to>
                                    </p:set>
                                    <p:animEffect transition="in" filter="barn(inVertical)">
                                      <p:cBhvr>
                                        <p:cTn id="35" dur="500"/>
                                        <p:tgtEl>
                                          <p:spTgt spid="4107"/>
                                        </p:tgtEl>
                                      </p:cBhvr>
                                    </p:animEffect>
                                  </p:childTnLst>
                                </p:cTn>
                              </p:par>
                              <p:par>
                                <p:cTn id="36" presetID="16" presetClass="entr" presetSubtype="21" fill="hold" nodeType="withEffect">
                                  <p:stCondLst>
                                    <p:cond delay="0"/>
                                  </p:stCondLst>
                                  <p:childTnLst>
                                    <p:set>
                                      <p:cBhvr>
                                        <p:cTn id="37" dur="1" fill="hold">
                                          <p:stCondLst>
                                            <p:cond delay="0"/>
                                          </p:stCondLst>
                                        </p:cTn>
                                        <p:tgtEl>
                                          <p:spTgt spid="4108"/>
                                        </p:tgtEl>
                                        <p:attrNameLst>
                                          <p:attrName>style.visibility</p:attrName>
                                        </p:attrNameLst>
                                      </p:cBhvr>
                                      <p:to>
                                        <p:strVal val="visible"/>
                                      </p:to>
                                    </p:set>
                                    <p:animEffect transition="in" filter="barn(inVertical)">
                                      <p:cBhvr>
                                        <p:cTn id="38" dur="500"/>
                                        <p:tgtEl>
                                          <p:spTgt spid="4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P spid="4101" grpId="0" animBg="1"/>
      <p:bldP spid="4103" grpId="0" animBg="1"/>
      <p:bldP spid="4105" grpId="0" animBg="1"/>
      <p:bldP spid="410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WordArt 3"/>
          <p:cNvSpPr>
            <a:spLocks noChangeArrowheads="1" noChangeShapeType="1" noTextEdit="1"/>
          </p:cNvSpPr>
          <p:nvPr/>
        </p:nvSpPr>
        <p:spPr bwMode="gray">
          <a:xfrm>
            <a:off x="3156283" y="2975811"/>
            <a:ext cx="6974306" cy="1126958"/>
          </a:xfrm>
          <a:prstGeom prst="rect">
            <a:avLst/>
          </a:prstGeom>
        </p:spPr>
        <p:txBody>
          <a:bodyPr wrap="none" fromWordArt="1">
            <a:prstTxWarp prst="textDeflate">
              <a:avLst>
                <a:gd name="adj" fmla="val 0"/>
              </a:avLst>
            </a:prstTxWarp>
          </a:bodyPr>
          <a:lstStyle/>
          <a:p>
            <a:pPr algn="ctr"/>
            <a:r>
              <a:rPr lang="en-US" sz="5400" b="1" kern="10" dirty="0">
                <a:ln w="19050">
                  <a:solidFill>
                    <a:schemeClr val="bg1"/>
                  </a:solidFill>
                  <a:round/>
                  <a:headEnd/>
                  <a:tailEnd/>
                </a:ln>
                <a:gradFill rotWithShape="1">
                  <a:gsLst>
                    <a:gs pos="0">
                      <a:schemeClr val="tx2"/>
                    </a:gs>
                    <a:gs pos="100000">
                      <a:schemeClr val="accent1"/>
                    </a:gs>
                  </a:gsLst>
                  <a:lin ang="5400000" scaled="1"/>
                </a:gradFill>
                <a:effectLst>
                  <a:outerShdw dist="35921" dir="2700000" algn="ctr" rotWithShape="0">
                    <a:schemeClr val="bg2">
                      <a:alpha val="50000"/>
                    </a:schemeClr>
                  </a:outerShdw>
                </a:effectLst>
                <a:latin typeface="Verdana" panose="020B0604030504040204" pitchFamily="34" charset="0"/>
                <a:ea typeface="Verdana" panose="020B0604030504040204" pitchFamily="34" charset="0"/>
                <a:cs typeface="Verdana" panose="020B0604030504040204" pitchFamily="34" charset="0"/>
              </a:rPr>
              <a:t>Thank You </a:t>
            </a:r>
            <a:r>
              <a:rPr lang="en-US" sz="5400" b="1" kern="10" dirty="0" smtClean="0">
                <a:ln w="19050">
                  <a:solidFill>
                    <a:schemeClr val="bg1"/>
                  </a:solidFill>
                  <a:round/>
                  <a:headEnd/>
                  <a:tailEnd/>
                </a:ln>
                <a:gradFill rotWithShape="1">
                  <a:gsLst>
                    <a:gs pos="0">
                      <a:schemeClr val="tx2"/>
                    </a:gs>
                    <a:gs pos="100000">
                      <a:schemeClr val="accent1"/>
                    </a:gs>
                  </a:gsLst>
                  <a:lin ang="5400000" scaled="1"/>
                </a:gradFill>
                <a:effectLst>
                  <a:outerShdw dist="35921" dir="2700000" algn="ctr" rotWithShape="0">
                    <a:schemeClr val="bg2">
                      <a:alpha val="50000"/>
                    </a:schemeClr>
                  </a:outerShdw>
                </a:effectLst>
                <a:latin typeface="Verdana" panose="020B0604030504040204" pitchFamily="34" charset="0"/>
                <a:ea typeface="Verdana" panose="020B0604030504040204" pitchFamily="34" charset="0"/>
                <a:cs typeface="Verdana" panose="020B0604030504040204" pitchFamily="34" charset="0"/>
              </a:rPr>
              <a:t>for listening!</a:t>
            </a:r>
            <a:endParaRPr lang="en-US" sz="5400" b="1" kern="10" dirty="0">
              <a:ln w="19050">
                <a:solidFill>
                  <a:schemeClr val="bg1"/>
                </a:solidFill>
                <a:round/>
                <a:headEnd/>
                <a:tailEnd/>
              </a:ln>
              <a:gradFill rotWithShape="1">
                <a:gsLst>
                  <a:gs pos="0">
                    <a:schemeClr val="tx2"/>
                  </a:gs>
                  <a:gs pos="100000">
                    <a:schemeClr val="accent1"/>
                  </a:gs>
                </a:gsLst>
                <a:lin ang="5400000" scaled="1"/>
              </a:gradFill>
              <a:effectLst>
                <a:outerShdw dist="35921" dir="2700000" algn="ctr" rotWithShape="0">
                  <a:schemeClr val="bg2">
                    <a:alpha val="50000"/>
                  </a:schemeClr>
                </a:outerShdw>
              </a:effectLst>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5411" y="5741760"/>
            <a:ext cx="1857450" cy="780192"/>
          </a:xfrm>
          <a:prstGeom prst="rect">
            <a:avLst/>
          </a:prstGeom>
        </p:spPr>
      </p:pic>
    </p:spTree>
    <p:extLst>
      <p:ext uri="{BB962C8B-B14F-4D97-AF65-F5344CB8AC3E}">
        <p14:creationId xmlns:p14="http://schemas.microsoft.com/office/powerpoint/2010/main" val="882019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z="2200" dirty="0">
                <a:solidFill>
                  <a:srgbClr val="000000"/>
                </a:solidFill>
                <a:latin typeface="Times New Roman" panose="02020603050405020304" pitchFamily="18" charset="0"/>
                <a:cs typeface="Times New Roman" panose="02020603050405020304" pitchFamily="18" charset="0"/>
              </a:rPr>
              <a:t>System </a:t>
            </a:r>
            <a:r>
              <a:rPr lang="en-US" altLang="en-US" sz="2200" dirty="0" smtClean="0">
                <a:solidFill>
                  <a:srgbClr val="000000"/>
                </a:solidFill>
                <a:latin typeface="Times New Roman" panose="02020603050405020304" pitchFamily="18" charset="0"/>
                <a:cs typeface="Times New Roman" panose="02020603050405020304" pitchFamily="18" charset="0"/>
              </a:rPr>
              <a:t>specifications (</a:t>
            </a:r>
            <a:r>
              <a:rPr lang="en-US" altLang="en-US" sz="2200" dirty="0" err="1" smtClean="0">
                <a:solidFill>
                  <a:srgbClr val="000000"/>
                </a:solidFill>
                <a:latin typeface="Times New Roman" panose="02020603050405020304" pitchFamily="18" charset="0"/>
                <a:cs typeface="Times New Roman" panose="02020603050405020304" pitchFamily="18" charset="0"/>
              </a:rPr>
              <a:t>đặc</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điểm</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kỹ</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thuật</a:t>
            </a:r>
            <a:r>
              <a:rPr lang="en-US" altLang="en-US" sz="2200" dirty="0" smtClean="0">
                <a:solidFill>
                  <a:srgbClr val="000000"/>
                </a:solidFill>
                <a:latin typeface="Times New Roman" panose="02020603050405020304" pitchFamily="18" charset="0"/>
                <a:cs typeface="Times New Roman" panose="02020603050405020304" pitchFamily="18" charset="0"/>
              </a:rPr>
              <a:t>)</a:t>
            </a:r>
            <a:endParaRPr lang="en-US" altLang="en-US" sz="2200" dirty="0">
              <a:solidFill>
                <a:schemeClr val="tx1"/>
              </a:solidFill>
              <a:latin typeface="Times New Roman" panose="02020603050405020304" pitchFamily="18" charset="0"/>
              <a:cs typeface="Times New Roman" panose="02020603050405020304" pitchFamily="18" charset="0"/>
            </a:endParaRPr>
          </a:p>
        </p:txBody>
      </p:sp>
      <p:sp>
        <p:nvSpPr>
          <p:cNvPr id="5123" name="Rectangle 3"/>
          <p:cNvSpPr>
            <a:spLocks noGrp="1" noChangeArrowheads="1"/>
          </p:cNvSpPr>
          <p:nvPr>
            <p:ph type="body" idx="1"/>
          </p:nvPr>
        </p:nvSpPr>
        <p:spPr>
          <a:xfrm>
            <a:off x="1203957" y="2138214"/>
            <a:ext cx="3528509" cy="3122276"/>
          </a:xfrm>
        </p:spPr>
        <p:txBody>
          <a:bodyPr/>
          <a:lstStyle/>
          <a:p>
            <a:pPr marL="457200" indent="-457200" eaLnBrk="1" hangingPunct="1">
              <a:buFont typeface="+mj-lt"/>
              <a:buAutoNum type="arabicPeriod"/>
            </a:pPr>
            <a:r>
              <a:rPr lang="en-US" altLang="en-US" sz="2200" dirty="0" smtClean="0">
                <a:solidFill>
                  <a:schemeClr val="tx1"/>
                </a:solidFill>
                <a:latin typeface="Times New Roman" panose="02020603050405020304" pitchFamily="18" charset="0"/>
                <a:cs typeface="Times New Roman" panose="02020603050405020304" pitchFamily="18" charset="0"/>
              </a:rPr>
              <a:t>External drive </a:t>
            </a:r>
            <a:r>
              <a:rPr lang="en-US" alt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p>
          <a:p>
            <a:pPr marL="457200" indent="-457200" eaLnBrk="1" hangingPunct="1">
              <a:buFont typeface="+mj-lt"/>
              <a:buAutoNum type="arabicPeriod"/>
            </a:pPr>
            <a:r>
              <a:rPr lang="en-US" altLang="en-US" sz="2200" dirty="0" smtClean="0">
                <a:solidFill>
                  <a:schemeClr val="tx1"/>
                </a:solidFill>
                <a:latin typeface="Times New Roman" panose="02020603050405020304" pitchFamily="18" charset="0"/>
                <a:cs typeface="Times New Roman" panose="02020603050405020304" pitchFamily="18" charset="0"/>
              </a:rPr>
              <a:t>Hard disk drive </a:t>
            </a:r>
            <a:r>
              <a:rPr lang="en-US" alt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endParaRPr lang="en-US" altLang="en-US" sz="2200" dirty="0" smtClean="0">
              <a:solidFill>
                <a:srgbClr val="FF0000"/>
              </a:solidFill>
              <a:latin typeface="Times New Roman" panose="02020603050405020304" pitchFamily="18" charset="0"/>
              <a:cs typeface="Times New Roman" panose="02020603050405020304" pitchFamily="18" charset="0"/>
            </a:endParaRPr>
          </a:p>
          <a:p>
            <a:pPr marL="457200" indent="-457200" eaLnBrk="1" hangingPunct="1">
              <a:buFont typeface="+mj-lt"/>
              <a:buAutoNum type="arabicPeriod"/>
            </a:pPr>
            <a:r>
              <a:rPr lang="en-US" altLang="en-US" sz="2200" dirty="0" smtClean="0">
                <a:solidFill>
                  <a:schemeClr val="tx1"/>
                </a:solidFill>
                <a:latin typeface="Times New Roman" panose="02020603050405020304" pitchFamily="18" charset="0"/>
                <a:cs typeface="Times New Roman" panose="02020603050405020304" pitchFamily="18" charset="0"/>
              </a:rPr>
              <a:t>Headphones </a:t>
            </a:r>
            <a:r>
              <a:rPr lang="en-US" alt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endParaRPr lang="en-US" altLang="en-US" sz="2200" dirty="0" smtClean="0">
              <a:solidFill>
                <a:srgbClr val="FF0000"/>
              </a:solidFill>
              <a:latin typeface="Times New Roman" panose="02020603050405020304" pitchFamily="18" charset="0"/>
              <a:cs typeface="Times New Roman" panose="02020603050405020304" pitchFamily="18" charset="0"/>
            </a:endParaRPr>
          </a:p>
          <a:p>
            <a:pPr marL="457200" indent="-457200" eaLnBrk="1" hangingPunct="1">
              <a:buFont typeface="+mj-lt"/>
              <a:buAutoNum type="arabicPeriod"/>
            </a:pPr>
            <a:r>
              <a:rPr lang="en-US" altLang="en-US" sz="2200" dirty="0" smtClean="0">
                <a:solidFill>
                  <a:schemeClr val="tx1"/>
                </a:solidFill>
                <a:latin typeface="Times New Roman" panose="02020603050405020304" pitchFamily="18" charset="0"/>
                <a:cs typeface="Times New Roman" panose="02020603050405020304" pitchFamily="18" charset="0"/>
              </a:rPr>
              <a:t>Optical drive </a:t>
            </a:r>
            <a:r>
              <a:rPr lang="en-US" alt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endParaRPr lang="en-US" altLang="en-US" sz="2200" dirty="0" smtClean="0">
              <a:solidFill>
                <a:srgbClr val="FF0000"/>
              </a:solidFill>
              <a:latin typeface="Times New Roman" panose="02020603050405020304" pitchFamily="18" charset="0"/>
              <a:cs typeface="Times New Roman" panose="02020603050405020304" pitchFamily="18" charset="0"/>
            </a:endParaRPr>
          </a:p>
          <a:p>
            <a:pPr marL="457200" indent="-457200" eaLnBrk="1" hangingPunct="1">
              <a:buFont typeface="+mj-lt"/>
              <a:buAutoNum type="arabicPeriod"/>
            </a:pPr>
            <a:r>
              <a:rPr lang="en-US" altLang="en-US" sz="2200" dirty="0" smtClean="0">
                <a:solidFill>
                  <a:schemeClr val="tx1"/>
                </a:solidFill>
                <a:latin typeface="Times New Roman" panose="02020603050405020304" pitchFamily="18" charset="0"/>
                <a:cs typeface="Times New Roman" panose="02020603050405020304" pitchFamily="18" charset="0"/>
              </a:rPr>
              <a:t>Keyboard </a:t>
            </a:r>
            <a:r>
              <a:rPr lang="en-US" alt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endParaRPr lang="en-US" altLang="en-US" sz="2200" dirty="0" smtClean="0">
              <a:solidFill>
                <a:srgbClr val="FF0000"/>
              </a:solidFill>
              <a:latin typeface="Times New Roman" panose="02020603050405020304" pitchFamily="18" charset="0"/>
              <a:cs typeface="Times New Roman" panose="02020603050405020304" pitchFamily="18" charset="0"/>
            </a:endParaRPr>
          </a:p>
          <a:p>
            <a:pPr marL="457200" indent="-457200" eaLnBrk="1" hangingPunct="1">
              <a:buFont typeface="+mj-lt"/>
              <a:buAutoNum type="arabicPeriod"/>
            </a:pPr>
            <a:r>
              <a:rPr lang="en-US" altLang="en-US" sz="2200" dirty="0" smtClean="0">
                <a:solidFill>
                  <a:schemeClr val="tx1"/>
                </a:solidFill>
                <a:latin typeface="Times New Roman" panose="02020603050405020304" pitchFamily="18" charset="0"/>
                <a:cs typeface="Times New Roman" panose="02020603050405020304" pitchFamily="18" charset="0"/>
              </a:rPr>
              <a:t>Solid state drive </a:t>
            </a:r>
            <a:r>
              <a:rPr lang="en-US" alt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endParaRPr lang="en-US" altLang="en-US" sz="2200" dirty="0" smtClean="0">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5636405" y="2084232"/>
            <a:ext cx="3317834" cy="2123658"/>
          </a:xfrm>
          <a:prstGeom prst="rect">
            <a:avLst/>
          </a:prstGeom>
          <a:noFill/>
        </p:spPr>
        <p:txBody>
          <a:bodyPr wrap="square" rtlCol="0">
            <a:spAutoFit/>
          </a:bodyPr>
          <a:lstStyle/>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Mouse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Memory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Monitor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Power supply unit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Printer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Screen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3722145" y="2138214"/>
            <a:ext cx="580913" cy="369332"/>
          </a:xfrm>
          <a:prstGeom prst="rect">
            <a:avLst/>
          </a:prstGeom>
          <a:noFill/>
        </p:spPr>
        <p:txBody>
          <a:bodyPr wrap="square" rtlCol="0">
            <a:spAutoFit/>
          </a:bodyPr>
          <a:lstStyle/>
          <a:p>
            <a:r>
              <a:rPr lang="en-US" altLang="en-US" dirty="0">
                <a:solidFill>
                  <a:srgbClr val="FF0000"/>
                </a:solidFill>
                <a:latin typeface="Times New Roman" panose="02020603050405020304" pitchFamily="18" charset="0"/>
                <a:cs typeface="Times New Roman" panose="02020603050405020304" pitchFamily="18" charset="0"/>
              </a:rPr>
              <a:t>P, S</a:t>
            </a:r>
          </a:p>
        </p:txBody>
      </p:sp>
      <p:sp>
        <p:nvSpPr>
          <p:cNvPr id="7" name="TextBox 6"/>
          <p:cNvSpPr txBox="1"/>
          <p:nvPr/>
        </p:nvSpPr>
        <p:spPr>
          <a:xfrm>
            <a:off x="3928333" y="2587477"/>
            <a:ext cx="762001" cy="369332"/>
          </a:xfrm>
          <a:prstGeom prst="rect">
            <a:avLst/>
          </a:prstGeom>
          <a:noFill/>
        </p:spPr>
        <p:txBody>
          <a:bodyPr wrap="square" rtlCol="0">
            <a:spAutoFit/>
          </a:bodyPr>
          <a:lstStyle/>
          <a:p>
            <a:r>
              <a:rPr lang="en-US" altLang="en-US" dirty="0" smtClean="0">
                <a:solidFill>
                  <a:srgbClr val="FF0000"/>
                </a:solidFill>
                <a:latin typeface="Times New Roman" panose="02020603050405020304" pitchFamily="18" charset="0"/>
                <a:cs typeface="Times New Roman" panose="02020603050405020304" pitchFamily="18" charset="0"/>
              </a:rPr>
              <a:t>I, P</a:t>
            </a:r>
            <a:r>
              <a:rPr lang="en-US" altLang="en-US" dirty="0">
                <a:solidFill>
                  <a:srgbClr val="FF0000"/>
                </a:solidFill>
                <a:latin typeface="Times New Roman" panose="02020603050405020304" pitchFamily="18" charset="0"/>
                <a:cs typeface="Times New Roman" panose="02020603050405020304" pitchFamily="18" charset="0"/>
              </a:rPr>
              <a:t>, S</a:t>
            </a:r>
          </a:p>
        </p:txBody>
      </p:sp>
      <p:sp>
        <p:nvSpPr>
          <p:cNvPr id="8" name="TextBox 7"/>
          <p:cNvSpPr txBox="1"/>
          <p:nvPr/>
        </p:nvSpPr>
        <p:spPr>
          <a:xfrm>
            <a:off x="3431688" y="2956809"/>
            <a:ext cx="580913" cy="369332"/>
          </a:xfrm>
          <a:prstGeom prst="rect">
            <a:avLst/>
          </a:prstGeom>
          <a:noFill/>
        </p:spPr>
        <p:txBody>
          <a:bodyPr wrap="square" rtlCol="0">
            <a:spAutoFit/>
          </a:bodyPr>
          <a:lstStyle/>
          <a:p>
            <a:r>
              <a:rPr lang="en-US" altLang="en-US" dirty="0" smtClean="0">
                <a:solidFill>
                  <a:srgbClr val="FF0000"/>
                </a:solidFill>
                <a:latin typeface="Times New Roman" panose="02020603050405020304" pitchFamily="18" charset="0"/>
                <a:cs typeface="Times New Roman" panose="02020603050405020304" pitchFamily="18" charset="0"/>
              </a:rPr>
              <a:t>P</a:t>
            </a:r>
            <a:endParaRPr lang="en-US" altLang="en-US"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3509678" y="3358414"/>
            <a:ext cx="762001" cy="369332"/>
          </a:xfrm>
          <a:prstGeom prst="rect">
            <a:avLst/>
          </a:prstGeom>
          <a:noFill/>
        </p:spPr>
        <p:txBody>
          <a:bodyPr wrap="square" rtlCol="0">
            <a:spAutoFit/>
          </a:bodyPr>
          <a:lstStyle/>
          <a:p>
            <a:r>
              <a:rPr lang="en-US" altLang="en-US" dirty="0" smtClean="0">
                <a:solidFill>
                  <a:srgbClr val="FF0000"/>
                </a:solidFill>
                <a:latin typeface="Times New Roman" panose="02020603050405020304" pitchFamily="18" charset="0"/>
                <a:cs typeface="Times New Roman" panose="02020603050405020304" pitchFamily="18" charset="0"/>
              </a:rPr>
              <a:t>I, P</a:t>
            </a:r>
            <a:r>
              <a:rPr lang="en-US" altLang="en-US" dirty="0">
                <a:solidFill>
                  <a:srgbClr val="FF0000"/>
                </a:solidFill>
                <a:latin typeface="Times New Roman" panose="02020603050405020304" pitchFamily="18" charset="0"/>
                <a:cs typeface="Times New Roman" panose="02020603050405020304" pitchFamily="18" charset="0"/>
              </a:rPr>
              <a:t>, S</a:t>
            </a:r>
          </a:p>
        </p:txBody>
      </p:sp>
      <p:sp>
        <p:nvSpPr>
          <p:cNvPr id="10" name="TextBox 9"/>
          <p:cNvSpPr txBox="1"/>
          <p:nvPr/>
        </p:nvSpPr>
        <p:spPr>
          <a:xfrm>
            <a:off x="3141231" y="3775404"/>
            <a:ext cx="580913" cy="369332"/>
          </a:xfrm>
          <a:prstGeom prst="rect">
            <a:avLst/>
          </a:prstGeom>
          <a:noFill/>
        </p:spPr>
        <p:txBody>
          <a:bodyPr wrap="square" rtlCol="0">
            <a:spAutoFit/>
          </a:bodyPr>
          <a:lstStyle/>
          <a:p>
            <a:r>
              <a:rPr lang="en-US" altLang="en-US" dirty="0" smtClean="0">
                <a:solidFill>
                  <a:srgbClr val="FF0000"/>
                </a:solidFill>
                <a:latin typeface="Times New Roman" panose="02020603050405020304" pitchFamily="18" charset="0"/>
                <a:cs typeface="Times New Roman" panose="02020603050405020304" pitchFamily="18" charset="0"/>
              </a:rPr>
              <a:t>P</a:t>
            </a:r>
            <a:endParaRPr lang="en-US" altLang="en-US" dirty="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3890678" y="4177009"/>
            <a:ext cx="762001" cy="369332"/>
          </a:xfrm>
          <a:prstGeom prst="rect">
            <a:avLst/>
          </a:prstGeom>
          <a:noFill/>
        </p:spPr>
        <p:txBody>
          <a:bodyPr wrap="square" rtlCol="0">
            <a:spAutoFit/>
          </a:bodyPr>
          <a:lstStyle/>
          <a:p>
            <a:r>
              <a:rPr lang="en-US" altLang="en-US" dirty="0" smtClean="0">
                <a:solidFill>
                  <a:srgbClr val="FF0000"/>
                </a:solidFill>
                <a:latin typeface="Times New Roman" panose="02020603050405020304" pitchFamily="18" charset="0"/>
                <a:cs typeface="Times New Roman" panose="02020603050405020304" pitchFamily="18" charset="0"/>
              </a:rPr>
              <a:t>I, P</a:t>
            </a:r>
            <a:r>
              <a:rPr lang="en-US" altLang="en-US" dirty="0">
                <a:solidFill>
                  <a:srgbClr val="FF0000"/>
                </a:solidFill>
                <a:latin typeface="Times New Roman" panose="02020603050405020304" pitchFamily="18" charset="0"/>
                <a:cs typeface="Times New Roman" panose="02020603050405020304" pitchFamily="18" charset="0"/>
              </a:rPr>
              <a:t>, S</a:t>
            </a:r>
          </a:p>
        </p:txBody>
      </p:sp>
      <p:sp>
        <p:nvSpPr>
          <p:cNvPr id="12" name="TextBox 11"/>
          <p:cNvSpPr txBox="1"/>
          <p:nvPr/>
        </p:nvSpPr>
        <p:spPr>
          <a:xfrm>
            <a:off x="7187297" y="2084232"/>
            <a:ext cx="580913" cy="369332"/>
          </a:xfrm>
          <a:prstGeom prst="rect">
            <a:avLst/>
          </a:prstGeom>
          <a:noFill/>
        </p:spPr>
        <p:txBody>
          <a:bodyPr wrap="square" rtlCol="0">
            <a:spAutoFit/>
          </a:bodyPr>
          <a:lstStyle/>
          <a:p>
            <a:r>
              <a:rPr lang="en-US" altLang="en-US" dirty="0" smtClean="0">
                <a:solidFill>
                  <a:srgbClr val="FF0000"/>
                </a:solidFill>
                <a:latin typeface="Times New Roman" panose="02020603050405020304" pitchFamily="18" charset="0"/>
                <a:cs typeface="Times New Roman" panose="02020603050405020304" pitchFamily="18" charset="0"/>
              </a:rPr>
              <a:t>P</a:t>
            </a:r>
            <a:endParaRPr lang="en-US" altLang="en-US" dirty="0">
              <a:solidFill>
                <a:srgbClr val="FF000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7348663" y="2453564"/>
            <a:ext cx="580913" cy="369332"/>
          </a:xfrm>
          <a:prstGeom prst="rect">
            <a:avLst/>
          </a:prstGeom>
          <a:noFill/>
        </p:spPr>
        <p:txBody>
          <a:bodyPr wrap="square" rtlCol="0">
            <a:spAutoFit/>
          </a:bodyPr>
          <a:lstStyle/>
          <a:p>
            <a:r>
              <a:rPr lang="en-US" altLang="en-US" dirty="0" smtClean="0">
                <a:solidFill>
                  <a:srgbClr val="FF0000"/>
                </a:solidFill>
                <a:latin typeface="Times New Roman" panose="02020603050405020304" pitchFamily="18" charset="0"/>
                <a:cs typeface="Times New Roman" panose="02020603050405020304" pitchFamily="18" charset="0"/>
              </a:rPr>
              <a:t>I, S</a:t>
            </a:r>
            <a:endParaRPr lang="en-US" altLang="en-US"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7158610" y="3435423"/>
            <a:ext cx="580913" cy="369332"/>
          </a:xfrm>
          <a:prstGeom prst="rect">
            <a:avLst/>
          </a:prstGeom>
          <a:noFill/>
        </p:spPr>
        <p:txBody>
          <a:bodyPr wrap="square" rtlCol="0">
            <a:spAutoFit/>
          </a:bodyPr>
          <a:lstStyle/>
          <a:p>
            <a:r>
              <a:rPr lang="en-US" altLang="en-US" dirty="0" smtClean="0">
                <a:solidFill>
                  <a:srgbClr val="FF0000"/>
                </a:solidFill>
                <a:latin typeface="Times New Roman" panose="02020603050405020304" pitchFamily="18" charset="0"/>
                <a:cs typeface="Times New Roman" panose="02020603050405020304" pitchFamily="18" charset="0"/>
              </a:rPr>
              <a:t>P</a:t>
            </a:r>
            <a:endParaRPr lang="en-US" altLang="en-US" dirty="0">
              <a:solidFill>
                <a:srgbClr val="FF000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8491957" y="3141475"/>
            <a:ext cx="580913" cy="369332"/>
          </a:xfrm>
          <a:prstGeom prst="rect">
            <a:avLst/>
          </a:prstGeom>
          <a:noFill/>
        </p:spPr>
        <p:txBody>
          <a:bodyPr wrap="square" rtlCol="0">
            <a:spAutoFit/>
          </a:bodyPr>
          <a:lstStyle/>
          <a:p>
            <a:r>
              <a:rPr lang="en-US" altLang="en-US" dirty="0">
                <a:solidFill>
                  <a:srgbClr val="FF0000"/>
                </a:solidFill>
                <a:latin typeface="Times New Roman" panose="02020603050405020304" pitchFamily="18" charset="0"/>
                <a:cs typeface="Times New Roman" panose="02020603050405020304" pitchFamily="18" charset="0"/>
              </a:rPr>
              <a:t>I</a:t>
            </a:r>
          </a:p>
        </p:txBody>
      </p:sp>
      <p:sp>
        <p:nvSpPr>
          <p:cNvPr id="16" name="TextBox 15"/>
          <p:cNvSpPr txBox="1"/>
          <p:nvPr/>
        </p:nvSpPr>
        <p:spPr>
          <a:xfrm>
            <a:off x="7271567" y="2775185"/>
            <a:ext cx="580913" cy="369332"/>
          </a:xfrm>
          <a:prstGeom prst="rect">
            <a:avLst/>
          </a:prstGeom>
          <a:noFill/>
        </p:spPr>
        <p:txBody>
          <a:bodyPr wrap="square" rtlCol="0">
            <a:spAutoFit/>
          </a:bodyPr>
          <a:lstStyle/>
          <a:p>
            <a:r>
              <a:rPr lang="en-US" altLang="en-US" dirty="0" smtClean="0">
                <a:solidFill>
                  <a:srgbClr val="FF0000"/>
                </a:solidFill>
                <a:latin typeface="Times New Roman" panose="02020603050405020304" pitchFamily="18" charset="0"/>
                <a:cs typeface="Times New Roman" panose="02020603050405020304" pitchFamily="18" charset="0"/>
              </a:rPr>
              <a:t>P</a:t>
            </a:r>
            <a:endParaRPr lang="en-US" altLang="en-US" dirty="0">
              <a:solidFill>
                <a:srgbClr val="FF000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7158609" y="3780089"/>
            <a:ext cx="580913" cy="369332"/>
          </a:xfrm>
          <a:prstGeom prst="rect">
            <a:avLst/>
          </a:prstGeom>
          <a:noFill/>
        </p:spPr>
        <p:txBody>
          <a:bodyPr wrap="square" rtlCol="0">
            <a:spAutoFit/>
          </a:bodyPr>
          <a:lstStyle/>
          <a:p>
            <a:r>
              <a:rPr lang="en-US" altLang="en-US" dirty="0" smtClean="0">
                <a:solidFill>
                  <a:srgbClr val="FF0000"/>
                </a:solidFill>
                <a:latin typeface="Times New Roman" panose="02020603050405020304" pitchFamily="18" charset="0"/>
                <a:cs typeface="Times New Roman" panose="02020603050405020304" pitchFamily="18" charset="0"/>
              </a:rPr>
              <a:t>P</a:t>
            </a:r>
            <a:endParaRPr lang="en-US" altLang="en-US"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258645" y="1204856"/>
            <a:ext cx="2420470" cy="477054"/>
          </a:xfrm>
          <a:prstGeom prst="rect">
            <a:avLst/>
          </a:prstGeom>
          <a:noFill/>
        </p:spPr>
        <p:txBody>
          <a:bodyPr wrap="square" rtlCol="0">
            <a:spAutoFit/>
          </a:bodyPr>
          <a:lstStyle/>
          <a:p>
            <a:r>
              <a:rPr lang="en-US" sz="2500" u="sng" dirty="0" smtClean="0">
                <a:latin typeface="Times New Roman" panose="02020603050405020304" pitchFamily="18" charset="0"/>
                <a:cs typeface="Times New Roman" panose="02020603050405020304" pitchFamily="18" charset="0"/>
              </a:rPr>
              <a:t>Vocabulary.</a:t>
            </a:r>
            <a:endParaRPr lang="en-US" sz="2500" u="sng" dirty="0">
              <a:latin typeface="Times New Roman" panose="02020603050405020304" pitchFamily="18" charset="0"/>
              <a:cs typeface="Times New Roman" panose="02020603050405020304" pitchFamily="18" charset="0"/>
            </a:endParaRPr>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9317" y="5693634"/>
            <a:ext cx="1857450" cy="780192"/>
          </a:xfrm>
          <a:prstGeom prst="rect">
            <a:avLst/>
          </a:prstGeom>
        </p:spPr>
      </p:pic>
      <p:sp>
        <p:nvSpPr>
          <p:cNvPr id="20" name="AutoShape 78"/>
          <p:cNvSpPr>
            <a:spLocks noChangeArrowheads="1"/>
          </p:cNvSpPr>
          <p:nvPr/>
        </p:nvSpPr>
        <p:spPr bwMode="gray">
          <a:xfrm>
            <a:off x="9072871" y="850174"/>
            <a:ext cx="2971062" cy="4053407"/>
          </a:xfrm>
          <a:prstGeom prst="roundRect">
            <a:avLst>
              <a:gd name="adj" fmla="val 4690"/>
            </a:avLst>
          </a:prstGeom>
          <a:noFill/>
          <a:ln w="57150">
            <a:solidFill>
              <a:srgbClr val="88CE58"/>
            </a:solidFill>
            <a:round/>
            <a:headEnd/>
            <a:tailEnd/>
          </a:ln>
          <a:effectLst/>
          <a:extLst>
            <a:ext uri="{909E8E84-426E-40DD-AFC4-6F175D3DCCD1}">
              <a14:hiddenFill xmlns:a14="http://schemas.microsoft.com/office/drawing/2010/main">
                <a:solidFill>
                  <a:srgbClr val="D2D8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21" name="AutoShape 79"/>
          <p:cNvSpPr>
            <a:spLocks noChangeArrowheads="1"/>
          </p:cNvSpPr>
          <p:nvPr/>
        </p:nvSpPr>
        <p:spPr bwMode="gray">
          <a:xfrm>
            <a:off x="9072870" y="790350"/>
            <a:ext cx="2971062" cy="331526"/>
          </a:xfrm>
          <a:prstGeom prst="roundRect">
            <a:avLst>
              <a:gd name="adj" fmla="val 50000"/>
            </a:avLst>
          </a:prstGeom>
          <a:gradFill rotWithShape="1">
            <a:gsLst>
              <a:gs pos="0">
                <a:srgbClr val="66B828"/>
              </a:gs>
              <a:gs pos="100000">
                <a:srgbClr val="2F611D"/>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ClrTx/>
              <a:buFontTx/>
              <a:buNone/>
            </a:pPr>
            <a:r>
              <a:rPr lang="en-US" altLang="en-US" sz="2200" dirty="0" smtClean="0">
                <a:solidFill>
                  <a:schemeClr val="tx1"/>
                </a:solidFill>
                <a:latin typeface="Times New Roman" panose="02020603050405020304" pitchFamily="18" charset="0"/>
                <a:cs typeface="Times New Roman" panose="02020603050405020304" pitchFamily="18" charset="0"/>
              </a:rPr>
              <a:t>Vocabulary list</a:t>
            </a:r>
            <a:endParaRPr lang="en-US" altLang="en-US" sz="2200" dirty="0">
              <a:solidFill>
                <a:schemeClr val="tx1"/>
              </a:solidFill>
              <a:latin typeface="Times New Roman" panose="02020603050405020304" pitchFamily="18" charset="0"/>
              <a:cs typeface="Times New Roman" panose="02020603050405020304" pitchFamily="18" charset="0"/>
            </a:endParaRPr>
          </a:p>
        </p:txBody>
      </p:sp>
      <p:sp>
        <p:nvSpPr>
          <p:cNvPr id="22" name="AutoShape 80"/>
          <p:cNvSpPr>
            <a:spLocks noChangeArrowheads="1"/>
          </p:cNvSpPr>
          <p:nvPr/>
        </p:nvSpPr>
        <p:spPr bwMode="gray">
          <a:xfrm flipH="1">
            <a:off x="11655775" y="859953"/>
            <a:ext cx="137536" cy="166679"/>
          </a:xfrm>
          <a:prstGeom prst="octagon">
            <a:avLst>
              <a:gd name="adj" fmla="val 29287"/>
            </a:avLst>
          </a:prstGeom>
          <a:gradFill rotWithShape="1">
            <a:gsLst>
              <a:gs pos="0">
                <a:srgbClr val="2F611D"/>
              </a:gs>
              <a:gs pos="100000">
                <a:srgbClr val="162D0D"/>
              </a:gs>
            </a:gsLst>
            <a:path path="shape">
              <a:fillToRect l="50000" t="50000" r="50000" b="50000"/>
            </a:path>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23" name="AutoShape 81"/>
          <p:cNvSpPr>
            <a:spLocks noChangeArrowheads="1"/>
          </p:cNvSpPr>
          <p:nvPr/>
        </p:nvSpPr>
        <p:spPr bwMode="gray">
          <a:xfrm flipH="1">
            <a:off x="9274685" y="880082"/>
            <a:ext cx="140592" cy="166679"/>
          </a:xfrm>
          <a:prstGeom prst="octagon">
            <a:avLst>
              <a:gd name="adj" fmla="val 29287"/>
            </a:avLst>
          </a:prstGeom>
          <a:gradFill rotWithShape="1">
            <a:gsLst>
              <a:gs pos="0">
                <a:srgbClr val="2F611D"/>
              </a:gs>
              <a:gs pos="100000">
                <a:srgbClr val="162D0D"/>
              </a:gs>
            </a:gsLst>
            <a:path path="shape">
              <a:fillToRect l="50000" t="50000" r="50000" b="50000"/>
            </a:path>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9232901" y="1333500"/>
            <a:ext cx="2692400" cy="3139321"/>
          </a:xfrm>
          <a:prstGeom prst="rect">
            <a:avLst/>
          </a:prstGeom>
          <a:noFill/>
        </p:spPr>
        <p:txBody>
          <a:bodyPr wrap="square" rtlCol="0">
            <a:spAutoFit/>
          </a:bodyPr>
          <a:lstStyle/>
          <a:p>
            <a:r>
              <a:rPr lang="en-US" altLang="en-US" dirty="0" smtClean="0">
                <a:latin typeface="Times New Roman" panose="02020603050405020304" pitchFamily="18" charset="0"/>
                <a:cs typeface="Times New Roman" panose="02020603050405020304" pitchFamily="18" charset="0"/>
              </a:rPr>
              <a:t>Internal component: </a:t>
            </a:r>
            <a:r>
              <a:rPr lang="en-US" altLang="en-US" dirty="0" err="1" smtClean="0">
                <a:latin typeface="Times New Roman" panose="02020603050405020304" pitchFamily="18" charset="0"/>
                <a:cs typeface="Times New Roman" panose="02020603050405020304" pitchFamily="18" charset="0"/>
              </a:rPr>
              <a:t>thành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phần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bên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trong</a:t>
            </a:r>
            <a:endParaRPr lang="en-US" altLang="en-US" dirty="0" smtClean="0">
              <a:latin typeface="Times New Roman" panose="02020603050405020304" pitchFamily="18" charset="0"/>
              <a:cs typeface="Times New Roman" panose="02020603050405020304" pitchFamily="18" charset="0"/>
            </a:endParaRPr>
          </a:p>
          <a:p>
            <a:r>
              <a:rPr lang="en-US" altLang="en-US" dirty="0" smtClean="0">
                <a:latin typeface="Times New Roman" panose="02020603050405020304" pitchFamily="18" charset="0"/>
                <a:cs typeface="Times New Roman" panose="02020603050405020304" pitchFamily="18" charset="0"/>
              </a:rPr>
              <a:t>Peripherals: </a:t>
            </a:r>
            <a:r>
              <a:rPr lang="en-US" altLang="en-US" dirty="0" err="1" smtClean="0">
                <a:latin typeface="Times New Roman" panose="02020603050405020304" pitchFamily="18" charset="0"/>
                <a:cs typeface="Times New Roman" panose="02020603050405020304" pitchFamily="18" charset="0"/>
              </a:rPr>
              <a:t>thiết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bị</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ngoại</a:t>
            </a:r>
            <a:r>
              <a:rPr lang="en-US" altLang="en-US" dirty="0" smtClean="0">
                <a:latin typeface="Times New Roman" panose="02020603050405020304" pitchFamily="18" charset="0"/>
                <a:cs typeface="Times New Roman" panose="02020603050405020304" pitchFamily="18" charset="0"/>
              </a:rPr>
              <a:t> vi</a:t>
            </a:r>
          </a:p>
          <a:p>
            <a:r>
              <a:rPr lang="en-US" altLang="en-US" dirty="0" smtClean="0">
                <a:latin typeface="Times New Roman" panose="02020603050405020304" pitchFamily="18" charset="0"/>
                <a:cs typeface="Times New Roman" panose="02020603050405020304" pitchFamily="18" charset="0"/>
              </a:rPr>
              <a:t>Storage: </a:t>
            </a:r>
            <a:r>
              <a:rPr lang="en-US" altLang="en-US" dirty="0" err="1" smtClean="0">
                <a:latin typeface="Times New Roman" panose="02020603050405020304" pitchFamily="18" charset="0"/>
                <a:cs typeface="Times New Roman" panose="02020603050405020304" pitchFamily="18" charset="0"/>
              </a:rPr>
              <a:t>lưu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trữ</a:t>
            </a:r>
            <a:endParaRPr lang="en-US" altLang="en-US" dirty="0" smtClean="0">
              <a:latin typeface="Times New Roman" panose="02020603050405020304" pitchFamily="18" charset="0"/>
              <a:cs typeface="Times New Roman" panose="02020603050405020304" pitchFamily="18" charset="0"/>
            </a:endParaRPr>
          </a:p>
          <a:p>
            <a:r>
              <a:rPr lang="en-US" altLang="en-US" dirty="0" smtClean="0">
                <a:latin typeface="Times New Roman" panose="02020603050405020304" pitchFamily="18" charset="0"/>
                <a:cs typeface="Times New Roman" panose="02020603050405020304" pitchFamily="18" charset="0"/>
              </a:rPr>
              <a:t>External drive: ổ </a:t>
            </a:r>
            <a:r>
              <a:rPr lang="en-US" altLang="en-US" dirty="0" err="1" smtClean="0">
                <a:latin typeface="Times New Roman" panose="02020603050405020304" pitchFamily="18" charset="0"/>
                <a:cs typeface="Times New Roman" panose="02020603050405020304" pitchFamily="18" charset="0"/>
              </a:rPr>
              <a:t>đĩa</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ngoài</a:t>
            </a:r>
            <a:endParaRPr lang="en-US" altLang="en-US" dirty="0" smtClean="0">
              <a:latin typeface="Times New Roman" panose="02020603050405020304" pitchFamily="18" charset="0"/>
              <a:cs typeface="Times New Roman" panose="02020603050405020304" pitchFamily="18" charset="0"/>
            </a:endParaRPr>
          </a:p>
          <a:p>
            <a:r>
              <a:rPr lang="en-US" altLang="en-US" dirty="0">
                <a:latin typeface="Times New Roman" panose="02020603050405020304" pitchFamily="18" charset="0"/>
                <a:cs typeface="Times New Roman" panose="02020603050405020304" pitchFamily="18" charset="0"/>
              </a:rPr>
              <a:t>Hard disk </a:t>
            </a:r>
            <a:r>
              <a:rPr lang="en-US" altLang="en-US" dirty="0" smtClean="0">
                <a:latin typeface="Times New Roman" panose="02020603050405020304" pitchFamily="18" charset="0"/>
                <a:cs typeface="Times New Roman" panose="02020603050405020304" pitchFamily="18" charset="0"/>
              </a:rPr>
              <a:t>drive: ổ </a:t>
            </a:r>
            <a:r>
              <a:rPr lang="en-US" altLang="en-US" dirty="0" err="1" smtClean="0">
                <a:latin typeface="Times New Roman" panose="02020603050405020304" pitchFamily="18" charset="0"/>
                <a:cs typeface="Times New Roman" panose="02020603050405020304" pitchFamily="18" charset="0"/>
              </a:rPr>
              <a:t>đĩa</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cứng</a:t>
            </a:r>
            <a:endParaRPr lang="en-US" alt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Optical drive: ổ </a:t>
            </a:r>
            <a:r>
              <a:rPr lang="en-US" dirty="0" err="1" smtClean="0">
                <a:latin typeface="Times New Roman" panose="02020603050405020304" pitchFamily="18" charset="0"/>
                <a:cs typeface="Times New Roman" panose="02020603050405020304" pitchFamily="18" charset="0"/>
              </a:rPr>
              <a:t>đĩa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quang</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Solid state drive</a:t>
            </a:r>
          </a:p>
          <a:p>
            <a:r>
              <a:rPr lang="en-US" dirty="0">
                <a:latin typeface="Times New Roman" panose="02020603050405020304" pitchFamily="18" charset="0"/>
                <a:cs typeface="Times New Roman" panose="02020603050405020304" pitchFamily="18" charset="0"/>
              </a:rPr>
              <a:t>Power supply </a:t>
            </a:r>
            <a:r>
              <a:rPr lang="en-US" dirty="0" smtClean="0">
                <a:latin typeface="Times New Roman" panose="02020603050405020304" pitchFamily="18" charset="0"/>
                <a:cs typeface="Times New Roman" panose="02020603050405020304" pitchFamily="18" charset="0"/>
              </a:rPr>
              <a:t>unit: </a:t>
            </a:r>
            <a:r>
              <a:rPr lang="en-US" dirty="0" err="1" smtClean="0">
                <a:latin typeface="Times New Roman" panose="02020603050405020304" pitchFamily="18" charset="0"/>
                <a:cs typeface="Times New Roman" panose="02020603050405020304" pitchFamily="18" charset="0"/>
              </a:rPr>
              <a:t>bộ</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cấp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nguồn</a:t>
            </a:r>
            <a:endParaRPr lang="en-US" dirty="0"/>
          </a:p>
        </p:txBody>
      </p:sp>
    </p:spTree>
    <p:extLst>
      <p:ext uri="{BB962C8B-B14F-4D97-AF65-F5344CB8AC3E}">
        <p14:creationId xmlns:p14="http://schemas.microsoft.com/office/powerpoint/2010/main" val="8439840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randombar(horizontal)">
                                      <p:cBhvr>
                                        <p:cTn id="7" dur="500"/>
                                        <p:tgtEl>
                                          <p:spTgt spid="512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randombar(horizontal)">
                                      <p:cBhvr>
                                        <p:cTn id="10" dur="500"/>
                                        <p:tgtEl>
                                          <p:spTgt spid="512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randombar(horizontal)">
                                      <p:cBhvr>
                                        <p:cTn id="13" dur="500"/>
                                        <p:tgtEl>
                                          <p:spTgt spid="512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randombar(horizontal)">
                                      <p:cBhvr>
                                        <p:cTn id="16" dur="500"/>
                                        <p:tgtEl>
                                          <p:spTgt spid="512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randombar(horizontal)">
                                      <p:cBhvr>
                                        <p:cTn id="19" dur="500"/>
                                        <p:tgtEl>
                                          <p:spTgt spid="5123">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randombar(horizontal)">
                                      <p:cBhvr>
                                        <p:cTn id="22" dur="500"/>
                                        <p:tgtEl>
                                          <p:spTgt spid="512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1000" fill="hold"/>
                                        <p:tgtEl>
                                          <p:spTgt spid="20"/>
                                        </p:tgtEl>
                                        <p:attrNameLst>
                                          <p:attrName>ppt_w</p:attrName>
                                        </p:attrNameLst>
                                      </p:cBhvr>
                                      <p:tavLst>
                                        <p:tav tm="0">
                                          <p:val>
                                            <p:strVal val="#ppt_w+.3"/>
                                          </p:val>
                                        </p:tav>
                                        <p:tav tm="100000">
                                          <p:val>
                                            <p:strVal val="#ppt_w"/>
                                          </p:val>
                                        </p:tav>
                                      </p:tavLst>
                                    </p:anim>
                                    <p:anim calcmode="lin" valueType="num">
                                      <p:cBhvr>
                                        <p:cTn id="33" dur="1000" fill="hold"/>
                                        <p:tgtEl>
                                          <p:spTgt spid="20"/>
                                        </p:tgtEl>
                                        <p:attrNameLst>
                                          <p:attrName>ppt_h</p:attrName>
                                        </p:attrNameLst>
                                      </p:cBhvr>
                                      <p:tavLst>
                                        <p:tav tm="0">
                                          <p:val>
                                            <p:strVal val="#ppt_h"/>
                                          </p:val>
                                        </p:tav>
                                        <p:tav tm="100000">
                                          <p:val>
                                            <p:strVal val="#ppt_h"/>
                                          </p:val>
                                        </p:tav>
                                      </p:tavLst>
                                    </p:anim>
                                    <p:animEffect transition="in" filter="fade">
                                      <p:cBhvr>
                                        <p:cTn id="34" dur="1000"/>
                                        <p:tgtEl>
                                          <p:spTgt spid="20"/>
                                        </p:tgtEl>
                                      </p:cBhvr>
                                    </p:animEffect>
                                  </p:childTnLst>
                                </p:cTn>
                              </p:par>
                              <p:par>
                                <p:cTn id="35" presetID="50" presetClass="entr" presetSubtype="0" decel="10000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1000" fill="hold"/>
                                        <p:tgtEl>
                                          <p:spTgt spid="21"/>
                                        </p:tgtEl>
                                        <p:attrNameLst>
                                          <p:attrName>ppt_w</p:attrName>
                                        </p:attrNameLst>
                                      </p:cBhvr>
                                      <p:tavLst>
                                        <p:tav tm="0">
                                          <p:val>
                                            <p:strVal val="#ppt_w+.3"/>
                                          </p:val>
                                        </p:tav>
                                        <p:tav tm="100000">
                                          <p:val>
                                            <p:strVal val="#ppt_w"/>
                                          </p:val>
                                        </p:tav>
                                      </p:tavLst>
                                    </p:anim>
                                    <p:anim calcmode="lin" valueType="num">
                                      <p:cBhvr>
                                        <p:cTn id="38" dur="1000" fill="hold"/>
                                        <p:tgtEl>
                                          <p:spTgt spid="21"/>
                                        </p:tgtEl>
                                        <p:attrNameLst>
                                          <p:attrName>ppt_h</p:attrName>
                                        </p:attrNameLst>
                                      </p:cBhvr>
                                      <p:tavLst>
                                        <p:tav tm="0">
                                          <p:val>
                                            <p:strVal val="#ppt_h"/>
                                          </p:val>
                                        </p:tav>
                                        <p:tav tm="100000">
                                          <p:val>
                                            <p:strVal val="#ppt_h"/>
                                          </p:val>
                                        </p:tav>
                                      </p:tavLst>
                                    </p:anim>
                                    <p:animEffect transition="in" filter="fade">
                                      <p:cBhvr>
                                        <p:cTn id="39" dur="1000"/>
                                        <p:tgtEl>
                                          <p:spTgt spid="21"/>
                                        </p:tgtEl>
                                      </p:cBhvr>
                                    </p:animEffect>
                                  </p:childTnLst>
                                </p:cTn>
                              </p:par>
                              <p:par>
                                <p:cTn id="40" presetID="50" presetClass="entr" presetSubtype="0" decel="10000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1000" fill="hold"/>
                                        <p:tgtEl>
                                          <p:spTgt spid="22"/>
                                        </p:tgtEl>
                                        <p:attrNameLst>
                                          <p:attrName>ppt_w</p:attrName>
                                        </p:attrNameLst>
                                      </p:cBhvr>
                                      <p:tavLst>
                                        <p:tav tm="0">
                                          <p:val>
                                            <p:strVal val="#ppt_w+.3"/>
                                          </p:val>
                                        </p:tav>
                                        <p:tav tm="100000">
                                          <p:val>
                                            <p:strVal val="#ppt_w"/>
                                          </p:val>
                                        </p:tav>
                                      </p:tavLst>
                                    </p:anim>
                                    <p:anim calcmode="lin" valueType="num">
                                      <p:cBhvr>
                                        <p:cTn id="43" dur="1000" fill="hold"/>
                                        <p:tgtEl>
                                          <p:spTgt spid="22"/>
                                        </p:tgtEl>
                                        <p:attrNameLst>
                                          <p:attrName>ppt_h</p:attrName>
                                        </p:attrNameLst>
                                      </p:cBhvr>
                                      <p:tavLst>
                                        <p:tav tm="0">
                                          <p:val>
                                            <p:strVal val="#ppt_h"/>
                                          </p:val>
                                        </p:tav>
                                        <p:tav tm="100000">
                                          <p:val>
                                            <p:strVal val="#ppt_h"/>
                                          </p:val>
                                        </p:tav>
                                      </p:tavLst>
                                    </p:anim>
                                    <p:animEffect transition="in" filter="fade">
                                      <p:cBhvr>
                                        <p:cTn id="44" dur="1000"/>
                                        <p:tgtEl>
                                          <p:spTgt spid="22"/>
                                        </p:tgtEl>
                                      </p:cBhvr>
                                    </p:animEffect>
                                  </p:childTnLst>
                                </p:cTn>
                              </p:par>
                              <p:par>
                                <p:cTn id="45" presetID="50" presetClass="entr" presetSubtype="0" decel="10000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1000" fill="hold"/>
                                        <p:tgtEl>
                                          <p:spTgt spid="23"/>
                                        </p:tgtEl>
                                        <p:attrNameLst>
                                          <p:attrName>ppt_w</p:attrName>
                                        </p:attrNameLst>
                                      </p:cBhvr>
                                      <p:tavLst>
                                        <p:tav tm="0">
                                          <p:val>
                                            <p:strVal val="#ppt_w+.3"/>
                                          </p:val>
                                        </p:tav>
                                        <p:tav tm="100000">
                                          <p:val>
                                            <p:strVal val="#ppt_w"/>
                                          </p:val>
                                        </p:tav>
                                      </p:tavLst>
                                    </p:anim>
                                    <p:anim calcmode="lin" valueType="num">
                                      <p:cBhvr>
                                        <p:cTn id="48" dur="1000" fill="hold"/>
                                        <p:tgtEl>
                                          <p:spTgt spid="23"/>
                                        </p:tgtEl>
                                        <p:attrNameLst>
                                          <p:attrName>ppt_h</p:attrName>
                                        </p:attrNameLst>
                                      </p:cBhvr>
                                      <p:tavLst>
                                        <p:tav tm="0">
                                          <p:val>
                                            <p:strVal val="#ppt_h"/>
                                          </p:val>
                                        </p:tav>
                                        <p:tav tm="100000">
                                          <p:val>
                                            <p:strVal val="#ppt_h"/>
                                          </p:val>
                                        </p:tav>
                                      </p:tavLst>
                                    </p:anim>
                                    <p:animEffect transition="in" filter="fade">
                                      <p:cBhvr>
                                        <p:cTn id="49" dur="1000"/>
                                        <p:tgtEl>
                                          <p:spTgt spid="23"/>
                                        </p:tgtEl>
                                      </p:cBhvr>
                                    </p:animEffect>
                                  </p:childTnLst>
                                </p:cTn>
                              </p:par>
                              <p:par>
                                <p:cTn id="50" presetID="50" presetClass="entr" presetSubtype="0" decel="10000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p:cTn id="52" dur="1000" fill="hold"/>
                                        <p:tgtEl>
                                          <p:spTgt spid="6"/>
                                        </p:tgtEl>
                                        <p:attrNameLst>
                                          <p:attrName>ppt_w</p:attrName>
                                        </p:attrNameLst>
                                      </p:cBhvr>
                                      <p:tavLst>
                                        <p:tav tm="0">
                                          <p:val>
                                            <p:strVal val="#ppt_w+.3"/>
                                          </p:val>
                                        </p:tav>
                                        <p:tav tm="100000">
                                          <p:val>
                                            <p:strVal val="#ppt_w"/>
                                          </p:val>
                                        </p:tav>
                                      </p:tavLst>
                                    </p:anim>
                                    <p:anim calcmode="lin" valueType="num">
                                      <p:cBhvr>
                                        <p:cTn id="53" dur="1000" fill="hold"/>
                                        <p:tgtEl>
                                          <p:spTgt spid="6"/>
                                        </p:tgtEl>
                                        <p:attrNameLst>
                                          <p:attrName>ppt_h</p:attrName>
                                        </p:attrNameLst>
                                      </p:cBhvr>
                                      <p:tavLst>
                                        <p:tav tm="0">
                                          <p:val>
                                            <p:strVal val="#ppt_h"/>
                                          </p:val>
                                        </p:tav>
                                        <p:tav tm="100000">
                                          <p:val>
                                            <p:strVal val="#ppt_h"/>
                                          </p:val>
                                        </p:tav>
                                      </p:tavLst>
                                    </p:anim>
                                    <p:animEffect transition="in" filter="fade">
                                      <p:cBhvr>
                                        <p:cTn id="54" dur="1000"/>
                                        <p:tgtEl>
                                          <p:spTgt spid="6"/>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p:cTn id="66" dur="500" fill="hold"/>
                                        <p:tgtEl>
                                          <p:spTgt spid="7"/>
                                        </p:tgtEl>
                                        <p:attrNameLst>
                                          <p:attrName>ppt_w</p:attrName>
                                        </p:attrNameLst>
                                      </p:cBhvr>
                                      <p:tavLst>
                                        <p:tav tm="0">
                                          <p:val>
                                            <p:fltVal val="0"/>
                                          </p:val>
                                        </p:tav>
                                        <p:tav tm="100000">
                                          <p:val>
                                            <p:strVal val="#ppt_w"/>
                                          </p:val>
                                        </p:tav>
                                      </p:tavLst>
                                    </p:anim>
                                    <p:anim calcmode="lin" valueType="num">
                                      <p:cBhvr>
                                        <p:cTn id="67" dur="500" fill="hold"/>
                                        <p:tgtEl>
                                          <p:spTgt spid="7"/>
                                        </p:tgtEl>
                                        <p:attrNameLst>
                                          <p:attrName>ppt_h</p:attrName>
                                        </p:attrNameLst>
                                      </p:cBhvr>
                                      <p:tavLst>
                                        <p:tav tm="0">
                                          <p:val>
                                            <p:fltVal val="0"/>
                                          </p:val>
                                        </p:tav>
                                        <p:tav tm="100000">
                                          <p:val>
                                            <p:strVal val="#ppt_h"/>
                                          </p:val>
                                        </p:tav>
                                      </p:tavLst>
                                    </p:anim>
                                    <p:animEffect transition="in" filter="fade">
                                      <p:cBhvr>
                                        <p:cTn id="68" dur="500"/>
                                        <p:tgtEl>
                                          <p:spTgt spid="7"/>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p:cTn id="73" dur="500" fill="hold"/>
                                        <p:tgtEl>
                                          <p:spTgt spid="8"/>
                                        </p:tgtEl>
                                        <p:attrNameLst>
                                          <p:attrName>ppt_w</p:attrName>
                                        </p:attrNameLst>
                                      </p:cBhvr>
                                      <p:tavLst>
                                        <p:tav tm="0">
                                          <p:val>
                                            <p:fltVal val="0"/>
                                          </p:val>
                                        </p:tav>
                                        <p:tav tm="100000">
                                          <p:val>
                                            <p:strVal val="#ppt_w"/>
                                          </p:val>
                                        </p:tav>
                                      </p:tavLst>
                                    </p:anim>
                                    <p:anim calcmode="lin" valueType="num">
                                      <p:cBhvr>
                                        <p:cTn id="74" dur="500" fill="hold"/>
                                        <p:tgtEl>
                                          <p:spTgt spid="8"/>
                                        </p:tgtEl>
                                        <p:attrNameLst>
                                          <p:attrName>ppt_h</p:attrName>
                                        </p:attrNameLst>
                                      </p:cBhvr>
                                      <p:tavLst>
                                        <p:tav tm="0">
                                          <p:val>
                                            <p:fltVal val="0"/>
                                          </p:val>
                                        </p:tav>
                                        <p:tav tm="100000">
                                          <p:val>
                                            <p:strVal val="#ppt_h"/>
                                          </p:val>
                                        </p:tav>
                                      </p:tavLst>
                                    </p:anim>
                                    <p:animEffect transition="in" filter="fade">
                                      <p:cBhvr>
                                        <p:cTn id="75" dur="500"/>
                                        <p:tgtEl>
                                          <p:spTgt spid="8"/>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9"/>
                                        </p:tgtEl>
                                        <p:attrNameLst>
                                          <p:attrName>style.visibility</p:attrName>
                                        </p:attrNameLst>
                                      </p:cBhvr>
                                      <p:to>
                                        <p:strVal val="visible"/>
                                      </p:to>
                                    </p:set>
                                    <p:anim calcmode="lin" valueType="num">
                                      <p:cBhvr>
                                        <p:cTn id="80" dur="500" fill="hold"/>
                                        <p:tgtEl>
                                          <p:spTgt spid="9"/>
                                        </p:tgtEl>
                                        <p:attrNameLst>
                                          <p:attrName>ppt_w</p:attrName>
                                        </p:attrNameLst>
                                      </p:cBhvr>
                                      <p:tavLst>
                                        <p:tav tm="0">
                                          <p:val>
                                            <p:fltVal val="0"/>
                                          </p:val>
                                        </p:tav>
                                        <p:tav tm="100000">
                                          <p:val>
                                            <p:strVal val="#ppt_w"/>
                                          </p:val>
                                        </p:tav>
                                      </p:tavLst>
                                    </p:anim>
                                    <p:anim calcmode="lin" valueType="num">
                                      <p:cBhvr>
                                        <p:cTn id="81" dur="500" fill="hold"/>
                                        <p:tgtEl>
                                          <p:spTgt spid="9"/>
                                        </p:tgtEl>
                                        <p:attrNameLst>
                                          <p:attrName>ppt_h</p:attrName>
                                        </p:attrNameLst>
                                      </p:cBhvr>
                                      <p:tavLst>
                                        <p:tav tm="0">
                                          <p:val>
                                            <p:fltVal val="0"/>
                                          </p:val>
                                        </p:tav>
                                        <p:tav tm="100000">
                                          <p:val>
                                            <p:strVal val="#ppt_h"/>
                                          </p:val>
                                        </p:tav>
                                      </p:tavLst>
                                    </p:anim>
                                    <p:animEffect transition="in" filter="fade">
                                      <p:cBhvr>
                                        <p:cTn id="82" dur="500"/>
                                        <p:tgtEl>
                                          <p:spTgt spid="9"/>
                                        </p:tgtEl>
                                      </p:cBhvr>
                                    </p:animEffect>
                                  </p:childTnLst>
                                </p:cTn>
                              </p:par>
                            </p:childTnLst>
                          </p:cTn>
                        </p:par>
                      </p:childTnLst>
                    </p:cTn>
                  </p:par>
                  <p:par>
                    <p:cTn id="83" fill="hold">
                      <p:stCondLst>
                        <p:cond delay="indefinite"/>
                      </p:stCondLst>
                      <p:childTnLst>
                        <p:par>
                          <p:cTn id="84" fill="hold">
                            <p:stCondLst>
                              <p:cond delay="0"/>
                            </p:stCondLst>
                            <p:childTnLst>
                              <p:par>
                                <p:cTn id="85" presetID="53" presetClass="entr" presetSubtype="16" fill="hold" grpId="0" nodeType="clickEffect">
                                  <p:stCondLst>
                                    <p:cond delay="0"/>
                                  </p:stCondLst>
                                  <p:childTnLst>
                                    <p:set>
                                      <p:cBhvr>
                                        <p:cTn id="86" dur="1" fill="hold">
                                          <p:stCondLst>
                                            <p:cond delay="0"/>
                                          </p:stCondLst>
                                        </p:cTn>
                                        <p:tgtEl>
                                          <p:spTgt spid="10"/>
                                        </p:tgtEl>
                                        <p:attrNameLst>
                                          <p:attrName>style.visibility</p:attrName>
                                        </p:attrNameLst>
                                      </p:cBhvr>
                                      <p:to>
                                        <p:strVal val="visible"/>
                                      </p:to>
                                    </p:set>
                                    <p:anim calcmode="lin" valueType="num">
                                      <p:cBhvr>
                                        <p:cTn id="87" dur="500" fill="hold"/>
                                        <p:tgtEl>
                                          <p:spTgt spid="10"/>
                                        </p:tgtEl>
                                        <p:attrNameLst>
                                          <p:attrName>ppt_w</p:attrName>
                                        </p:attrNameLst>
                                      </p:cBhvr>
                                      <p:tavLst>
                                        <p:tav tm="0">
                                          <p:val>
                                            <p:fltVal val="0"/>
                                          </p:val>
                                        </p:tav>
                                        <p:tav tm="100000">
                                          <p:val>
                                            <p:strVal val="#ppt_w"/>
                                          </p:val>
                                        </p:tav>
                                      </p:tavLst>
                                    </p:anim>
                                    <p:anim calcmode="lin" valueType="num">
                                      <p:cBhvr>
                                        <p:cTn id="88" dur="500" fill="hold"/>
                                        <p:tgtEl>
                                          <p:spTgt spid="10"/>
                                        </p:tgtEl>
                                        <p:attrNameLst>
                                          <p:attrName>ppt_h</p:attrName>
                                        </p:attrNameLst>
                                      </p:cBhvr>
                                      <p:tavLst>
                                        <p:tav tm="0">
                                          <p:val>
                                            <p:fltVal val="0"/>
                                          </p:val>
                                        </p:tav>
                                        <p:tav tm="100000">
                                          <p:val>
                                            <p:strVal val="#ppt_h"/>
                                          </p:val>
                                        </p:tav>
                                      </p:tavLst>
                                    </p:anim>
                                    <p:animEffect transition="in" filter="fade">
                                      <p:cBhvr>
                                        <p:cTn id="89" dur="500"/>
                                        <p:tgtEl>
                                          <p:spTgt spid="10"/>
                                        </p:tgtEl>
                                      </p:cBhvr>
                                    </p:animEffect>
                                  </p:childTnLst>
                                </p:cTn>
                              </p:par>
                            </p:childTnLst>
                          </p:cTn>
                        </p:par>
                      </p:childTnLst>
                    </p:cTn>
                  </p:par>
                  <p:par>
                    <p:cTn id="90" fill="hold">
                      <p:stCondLst>
                        <p:cond delay="indefinite"/>
                      </p:stCondLst>
                      <p:childTnLst>
                        <p:par>
                          <p:cTn id="91" fill="hold">
                            <p:stCondLst>
                              <p:cond delay="0"/>
                            </p:stCondLst>
                            <p:childTnLst>
                              <p:par>
                                <p:cTn id="92" presetID="53" presetClass="entr" presetSubtype="16" fill="hold" grpId="0" nodeType="clickEffect">
                                  <p:stCondLst>
                                    <p:cond delay="0"/>
                                  </p:stCondLst>
                                  <p:childTnLst>
                                    <p:set>
                                      <p:cBhvr>
                                        <p:cTn id="93" dur="1" fill="hold">
                                          <p:stCondLst>
                                            <p:cond delay="0"/>
                                          </p:stCondLst>
                                        </p:cTn>
                                        <p:tgtEl>
                                          <p:spTgt spid="11"/>
                                        </p:tgtEl>
                                        <p:attrNameLst>
                                          <p:attrName>style.visibility</p:attrName>
                                        </p:attrNameLst>
                                      </p:cBhvr>
                                      <p:to>
                                        <p:strVal val="visible"/>
                                      </p:to>
                                    </p:set>
                                    <p:anim calcmode="lin" valueType="num">
                                      <p:cBhvr>
                                        <p:cTn id="94" dur="500" fill="hold"/>
                                        <p:tgtEl>
                                          <p:spTgt spid="11"/>
                                        </p:tgtEl>
                                        <p:attrNameLst>
                                          <p:attrName>ppt_w</p:attrName>
                                        </p:attrNameLst>
                                      </p:cBhvr>
                                      <p:tavLst>
                                        <p:tav tm="0">
                                          <p:val>
                                            <p:fltVal val="0"/>
                                          </p:val>
                                        </p:tav>
                                        <p:tav tm="100000">
                                          <p:val>
                                            <p:strVal val="#ppt_w"/>
                                          </p:val>
                                        </p:tav>
                                      </p:tavLst>
                                    </p:anim>
                                    <p:anim calcmode="lin" valueType="num">
                                      <p:cBhvr>
                                        <p:cTn id="95" dur="500" fill="hold"/>
                                        <p:tgtEl>
                                          <p:spTgt spid="11"/>
                                        </p:tgtEl>
                                        <p:attrNameLst>
                                          <p:attrName>ppt_h</p:attrName>
                                        </p:attrNameLst>
                                      </p:cBhvr>
                                      <p:tavLst>
                                        <p:tav tm="0">
                                          <p:val>
                                            <p:fltVal val="0"/>
                                          </p:val>
                                        </p:tav>
                                        <p:tav tm="100000">
                                          <p:val>
                                            <p:strVal val="#ppt_h"/>
                                          </p:val>
                                        </p:tav>
                                      </p:tavLst>
                                    </p:anim>
                                    <p:animEffect transition="in" filter="fade">
                                      <p:cBhvr>
                                        <p:cTn id="96" dur="500"/>
                                        <p:tgtEl>
                                          <p:spTgt spid="11"/>
                                        </p:tgtEl>
                                      </p:cBhvr>
                                    </p:animEffect>
                                  </p:childTnLst>
                                </p:cTn>
                              </p:par>
                            </p:childTnLst>
                          </p:cTn>
                        </p:par>
                      </p:childTnLst>
                    </p:cTn>
                  </p:par>
                  <p:par>
                    <p:cTn id="97" fill="hold">
                      <p:stCondLst>
                        <p:cond delay="indefinite"/>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12"/>
                                        </p:tgtEl>
                                        <p:attrNameLst>
                                          <p:attrName>style.visibility</p:attrName>
                                        </p:attrNameLst>
                                      </p:cBhvr>
                                      <p:to>
                                        <p:strVal val="visible"/>
                                      </p:to>
                                    </p:set>
                                    <p:anim calcmode="lin" valueType="num">
                                      <p:cBhvr>
                                        <p:cTn id="101" dur="500" fill="hold"/>
                                        <p:tgtEl>
                                          <p:spTgt spid="12"/>
                                        </p:tgtEl>
                                        <p:attrNameLst>
                                          <p:attrName>ppt_w</p:attrName>
                                        </p:attrNameLst>
                                      </p:cBhvr>
                                      <p:tavLst>
                                        <p:tav tm="0">
                                          <p:val>
                                            <p:fltVal val="0"/>
                                          </p:val>
                                        </p:tav>
                                        <p:tav tm="100000">
                                          <p:val>
                                            <p:strVal val="#ppt_w"/>
                                          </p:val>
                                        </p:tav>
                                      </p:tavLst>
                                    </p:anim>
                                    <p:anim calcmode="lin" valueType="num">
                                      <p:cBhvr>
                                        <p:cTn id="102" dur="500" fill="hold"/>
                                        <p:tgtEl>
                                          <p:spTgt spid="12"/>
                                        </p:tgtEl>
                                        <p:attrNameLst>
                                          <p:attrName>ppt_h</p:attrName>
                                        </p:attrNameLst>
                                      </p:cBhvr>
                                      <p:tavLst>
                                        <p:tav tm="0">
                                          <p:val>
                                            <p:fltVal val="0"/>
                                          </p:val>
                                        </p:tav>
                                        <p:tav tm="100000">
                                          <p:val>
                                            <p:strVal val="#ppt_h"/>
                                          </p:val>
                                        </p:tav>
                                      </p:tavLst>
                                    </p:anim>
                                    <p:animEffect transition="in" filter="fade">
                                      <p:cBhvr>
                                        <p:cTn id="103" dur="500"/>
                                        <p:tgtEl>
                                          <p:spTgt spid="12"/>
                                        </p:tgtEl>
                                      </p:cBhvr>
                                    </p:animEffect>
                                  </p:childTnLst>
                                </p:cTn>
                              </p:par>
                            </p:childTnLst>
                          </p:cTn>
                        </p:par>
                      </p:childTnLst>
                    </p:cTn>
                  </p:par>
                  <p:par>
                    <p:cTn id="104" fill="hold">
                      <p:stCondLst>
                        <p:cond delay="indefinite"/>
                      </p:stCondLst>
                      <p:childTnLst>
                        <p:par>
                          <p:cTn id="105" fill="hold">
                            <p:stCondLst>
                              <p:cond delay="0"/>
                            </p:stCondLst>
                            <p:childTnLst>
                              <p:par>
                                <p:cTn id="106" presetID="53" presetClass="entr" presetSubtype="16" fill="hold" grpId="0" nodeType="clickEffect">
                                  <p:stCondLst>
                                    <p:cond delay="0"/>
                                  </p:stCondLst>
                                  <p:childTnLst>
                                    <p:set>
                                      <p:cBhvr>
                                        <p:cTn id="107" dur="1" fill="hold">
                                          <p:stCondLst>
                                            <p:cond delay="0"/>
                                          </p:stCondLst>
                                        </p:cTn>
                                        <p:tgtEl>
                                          <p:spTgt spid="13"/>
                                        </p:tgtEl>
                                        <p:attrNameLst>
                                          <p:attrName>style.visibility</p:attrName>
                                        </p:attrNameLst>
                                      </p:cBhvr>
                                      <p:to>
                                        <p:strVal val="visible"/>
                                      </p:to>
                                    </p:set>
                                    <p:anim calcmode="lin" valueType="num">
                                      <p:cBhvr>
                                        <p:cTn id="108" dur="500" fill="hold"/>
                                        <p:tgtEl>
                                          <p:spTgt spid="13"/>
                                        </p:tgtEl>
                                        <p:attrNameLst>
                                          <p:attrName>ppt_w</p:attrName>
                                        </p:attrNameLst>
                                      </p:cBhvr>
                                      <p:tavLst>
                                        <p:tav tm="0">
                                          <p:val>
                                            <p:fltVal val="0"/>
                                          </p:val>
                                        </p:tav>
                                        <p:tav tm="100000">
                                          <p:val>
                                            <p:strVal val="#ppt_w"/>
                                          </p:val>
                                        </p:tav>
                                      </p:tavLst>
                                    </p:anim>
                                    <p:anim calcmode="lin" valueType="num">
                                      <p:cBhvr>
                                        <p:cTn id="109" dur="500" fill="hold"/>
                                        <p:tgtEl>
                                          <p:spTgt spid="13"/>
                                        </p:tgtEl>
                                        <p:attrNameLst>
                                          <p:attrName>ppt_h</p:attrName>
                                        </p:attrNameLst>
                                      </p:cBhvr>
                                      <p:tavLst>
                                        <p:tav tm="0">
                                          <p:val>
                                            <p:fltVal val="0"/>
                                          </p:val>
                                        </p:tav>
                                        <p:tav tm="100000">
                                          <p:val>
                                            <p:strVal val="#ppt_h"/>
                                          </p:val>
                                        </p:tav>
                                      </p:tavLst>
                                    </p:anim>
                                    <p:animEffect transition="in" filter="fade">
                                      <p:cBhvr>
                                        <p:cTn id="110" dur="500"/>
                                        <p:tgtEl>
                                          <p:spTgt spid="13"/>
                                        </p:tgtEl>
                                      </p:cBhvr>
                                    </p:animEffect>
                                  </p:childTnLst>
                                </p:cTn>
                              </p:par>
                            </p:childTnLst>
                          </p:cTn>
                        </p:par>
                      </p:childTnLst>
                    </p:cTn>
                  </p:par>
                  <p:par>
                    <p:cTn id="111" fill="hold">
                      <p:stCondLst>
                        <p:cond delay="indefinite"/>
                      </p:stCondLst>
                      <p:childTnLst>
                        <p:par>
                          <p:cTn id="112" fill="hold">
                            <p:stCondLst>
                              <p:cond delay="0"/>
                            </p:stCondLst>
                            <p:childTnLst>
                              <p:par>
                                <p:cTn id="113" presetID="53" presetClass="entr" presetSubtype="16" fill="hold" grpId="0" nodeType="clickEffect">
                                  <p:stCondLst>
                                    <p:cond delay="0"/>
                                  </p:stCondLst>
                                  <p:childTnLst>
                                    <p:set>
                                      <p:cBhvr>
                                        <p:cTn id="114" dur="1" fill="hold">
                                          <p:stCondLst>
                                            <p:cond delay="0"/>
                                          </p:stCondLst>
                                        </p:cTn>
                                        <p:tgtEl>
                                          <p:spTgt spid="16"/>
                                        </p:tgtEl>
                                        <p:attrNameLst>
                                          <p:attrName>style.visibility</p:attrName>
                                        </p:attrNameLst>
                                      </p:cBhvr>
                                      <p:to>
                                        <p:strVal val="visible"/>
                                      </p:to>
                                    </p:set>
                                    <p:anim calcmode="lin" valueType="num">
                                      <p:cBhvr>
                                        <p:cTn id="115" dur="500" fill="hold"/>
                                        <p:tgtEl>
                                          <p:spTgt spid="16"/>
                                        </p:tgtEl>
                                        <p:attrNameLst>
                                          <p:attrName>ppt_w</p:attrName>
                                        </p:attrNameLst>
                                      </p:cBhvr>
                                      <p:tavLst>
                                        <p:tav tm="0">
                                          <p:val>
                                            <p:fltVal val="0"/>
                                          </p:val>
                                        </p:tav>
                                        <p:tav tm="100000">
                                          <p:val>
                                            <p:strVal val="#ppt_w"/>
                                          </p:val>
                                        </p:tav>
                                      </p:tavLst>
                                    </p:anim>
                                    <p:anim calcmode="lin" valueType="num">
                                      <p:cBhvr>
                                        <p:cTn id="116" dur="500" fill="hold"/>
                                        <p:tgtEl>
                                          <p:spTgt spid="16"/>
                                        </p:tgtEl>
                                        <p:attrNameLst>
                                          <p:attrName>ppt_h</p:attrName>
                                        </p:attrNameLst>
                                      </p:cBhvr>
                                      <p:tavLst>
                                        <p:tav tm="0">
                                          <p:val>
                                            <p:fltVal val="0"/>
                                          </p:val>
                                        </p:tav>
                                        <p:tav tm="100000">
                                          <p:val>
                                            <p:strVal val="#ppt_h"/>
                                          </p:val>
                                        </p:tav>
                                      </p:tavLst>
                                    </p:anim>
                                    <p:animEffect transition="in" filter="fade">
                                      <p:cBhvr>
                                        <p:cTn id="117" dur="500"/>
                                        <p:tgtEl>
                                          <p:spTgt spid="16"/>
                                        </p:tgtEl>
                                      </p:cBhvr>
                                    </p:animEffect>
                                  </p:childTnLst>
                                </p:cTn>
                              </p:par>
                            </p:childTnLst>
                          </p:cTn>
                        </p:par>
                      </p:childTnLst>
                    </p:cTn>
                  </p:par>
                  <p:par>
                    <p:cTn id="118" fill="hold">
                      <p:stCondLst>
                        <p:cond delay="indefinite"/>
                      </p:stCondLst>
                      <p:childTnLst>
                        <p:par>
                          <p:cTn id="119" fill="hold">
                            <p:stCondLst>
                              <p:cond delay="0"/>
                            </p:stCondLst>
                            <p:childTnLst>
                              <p:par>
                                <p:cTn id="120" presetID="53" presetClass="entr" presetSubtype="16" fill="hold" grpId="0" nodeType="clickEffect">
                                  <p:stCondLst>
                                    <p:cond delay="0"/>
                                  </p:stCondLst>
                                  <p:childTnLst>
                                    <p:set>
                                      <p:cBhvr>
                                        <p:cTn id="121" dur="1" fill="hold">
                                          <p:stCondLst>
                                            <p:cond delay="0"/>
                                          </p:stCondLst>
                                        </p:cTn>
                                        <p:tgtEl>
                                          <p:spTgt spid="15"/>
                                        </p:tgtEl>
                                        <p:attrNameLst>
                                          <p:attrName>style.visibility</p:attrName>
                                        </p:attrNameLst>
                                      </p:cBhvr>
                                      <p:to>
                                        <p:strVal val="visible"/>
                                      </p:to>
                                    </p:set>
                                    <p:anim calcmode="lin" valueType="num">
                                      <p:cBhvr>
                                        <p:cTn id="122" dur="500" fill="hold"/>
                                        <p:tgtEl>
                                          <p:spTgt spid="15"/>
                                        </p:tgtEl>
                                        <p:attrNameLst>
                                          <p:attrName>ppt_w</p:attrName>
                                        </p:attrNameLst>
                                      </p:cBhvr>
                                      <p:tavLst>
                                        <p:tav tm="0">
                                          <p:val>
                                            <p:fltVal val="0"/>
                                          </p:val>
                                        </p:tav>
                                        <p:tav tm="100000">
                                          <p:val>
                                            <p:strVal val="#ppt_w"/>
                                          </p:val>
                                        </p:tav>
                                      </p:tavLst>
                                    </p:anim>
                                    <p:anim calcmode="lin" valueType="num">
                                      <p:cBhvr>
                                        <p:cTn id="123" dur="500" fill="hold"/>
                                        <p:tgtEl>
                                          <p:spTgt spid="15"/>
                                        </p:tgtEl>
                                        <p:attrNameLst>
                                          <p:attrName>ppt_h</p:attrName>
                                        </p:attrNameLst>
                                      </p:cBhvr>
                                      <p:tavLst>
                                        <p:tav tm="0">
                                          <p:val>
                                            <p:fltVal val="0"/>
                                          </p:val>
                                        </p:tav>
                                        <p:tav tm="100000">
                                          <p:val>
                                            <p:strVal val="#ppt_h"/>
                                          </p:val>
                                        </p:tav>
                                      </p:tavLst>
                                    </p:anim>
                                    <p:animEffect transition="in" filter="fade">
                                      <p:cBhvr>
                                        <p:cTn id="124" dur="500"/>
                                        <p:tgtEl>
                                          <p:spTgt spid="15"/>
                                        </p:tgtEl>
                                      </p:cBhvr>
                                    </p:animEffect>
                                  </p:childTnLst>
                                </p:cTn>
                              </p:par>
                            </p:childTnLst>
                          </p:cTn>
                        </p:par>
                      </p:childTnLst>
                    </p:cTn>
                  </p:par>
                  <p:par>
                    <p:cTn id="125" fill="hold">
                      <p:stCondLst>
                        <p:cond delay="indefinite"/>
                      </p:stCondLst>
                      <p:childTnLst>
                        <p:par>
                          <p:cTn id="126" fill="hold">
                            <p:stCondLst>
                              <p:cond delay="0"/>
                            </p:stCondLst>
                            <p:childTnLst>
                              <p:par>
                                <p:cTn id="127" presetID="53" presetClass="entr" presetSubtype="16" fill="hold" grpId="0" nodeType="clickEffect">
                                  <p:stCondLst>
                                    <p:cond delay="0"/>
                                  </p:stCondLst>
                                  <p:childTnLst>
                                    <p:set>
                                      <p:cBhvr>
                                        <p:cTn id="128" dur="1" fill="hold">
                                          <p:stCondLst>
                                            <p:cond delay="0"/>
                                          </p:stCondLst>
                                        </p:cTn>
                                        <p:tgtEl>
                                          <p:spTgt spid="14"/>
                                        </p:tgtEl>
                                        <p:attrNameLst>
                                          <p:attrName>style.visibility</p:attrName>
                                        </p:attrNameLst>
                                      </p:cBhvr>
                                      <p:to>
                                        <p:strVal val="visible"/>
                                      </p:to>
                                    </p:set>
                                    <p:anim calcmode="lin" valueType="num">
                                      <p:cBhvr>
                                        <p:cTn id="129" dur="500" fill="hold"/>
                                        <p:tgtEl>
                                          <p:spTgt spid="14"/>
                                        </p:tgtEl>
                                        <p:attrNameLst>
                                          <p:attrName>ppt_w</p:attrName>
                                        </p:attrNameLst>
                                      </p:cBhvr>
                                      <p:tavLst>
                                        <p:tav tm="0">
                                          <p:val>
                                            <p:fltVal val="0"/>
                                          </p:val>
                                        </p:tav>
                                        <p:tav tm="100000">
                                          <p:val>
                                            <p:strVal val="#ppt_w"/>
                                          </p:val>
                                        </p:tav>
                                      </p:tavLst>
                                    </p:anim>
                                    <p:anim calcmode="lin" valueType="num">
                                      <p:cBhvr>
                                        <p:cTn id="130" dur="500" fill="hold"/>
                                        <p:tgtEl>
                                          <p:spTgt spid="14"/>
                                        </p:tgtEl>
                                        <p:attrNameLst>
                                          <p:attrName>ppt_h</p:attrName>
                                        </p:attrNameLst>
                                      </p:cBhvr>
                                      <p:tavLst>
                                        <p:tav tm="0">
                                          <p:val>
                                            <p:fltVal val="0"/>
                                          </p:val>
                                        </p:tav>
                                        <p:tav tm="100000">
                                          <p:val>
                                            <p:strVal val="#ppt_h"/>
                                          </p:val>
                                        </p:tav>
                                      </p:tavLst>
                                    </p:anim>
                                    <p:animEffect transition="in" filter="fade">
                                      <p:cBhvr>
                                        <p:cTn id="131" dur="500"/>
                                        <p:tgtEl>
                                          <p:spTgt spid="14"/>
                                        </p:tgtEl>
                                      </p:cBhvr>
                                    </p:animEffect>
                                  </p:childTnLst>
                                </p:cTn>
                              </p:par>
                            </p:childTnLst>
                          </p:cTn>
                        </p:par>
                      </p:childTnLst>
                    </p:cTn>
                  </p:par>
                  <p:par>
                    <p:cTn id="132" fill="hold">
                      <p:stCondLst>
                        <p:cond delay="indefinite"/>
                      </p:stCondLst>
                      <p:childTnLst>
                        <p:par>
                          <p:cTn id="133" fill="hold">
                            <p:stCondLst>
                              <p:cond delay="0"/>
                            </p:stCondLst>
                            <p:childTnLst>
                              <p:par>
                                <p:cTn id="134" presetID="53" presetClass="entr" presetSubtype="16" fill="hold" grpId="0" nodeType="clickEffect">
                                  <p:stCondLst>
                                    <p:cond delay="0"/>
                                  </p:stCondLst>
                                  <p:childTnLst>
                                    <p:set>
                                      <p:cBhvr>
                                        <p:cTn id="135" dur="1" fill="hold">
                                          <p:stCondLst>
                                            <p:cond delay="0"/>
                                          </p:stCondLst>
                                        </p:cTn>
                                        <p:tgtEl>
                                          <p:spTgt spid="17"/>
                                        </p:tgtEl>
                                        <p:attrNameLst>
                                          <p:attrName>style.visibility</p:attrName>
                                        </p:attrNameLst>
                                      </p:cBhvr>
                                      <p:to>
                                        <p:strVal val="visible"/>
                                      </p:to>
                                    </p:set>
                                    <p:anim calcmode="lin" valueType="num">
                                      <p:cBhvr>
                                        <p:cTn id="136" dur="500" fill="hold"/>
                                        <p:tgtEl>
                                          <p:spTgt spid="17"/>
                                        </p:tgtEl>
                                        <p:attrNameLst>
                                          <p:attrName>ppt_w</p:attrName>
                                        </p:attrNameLst>
                                      </p:cBhvr>
                                      <p:tavLst>
                                        <p:tav tm="0">
                                          <p:val>
                                            <p:fltVal val="0"/>
                                          </p:val>
                                        </p:tav>
                                        <p:tav tm="100000">
                                          <p:val>
                                            <p:strVal val="#ppt_w"/>
                                          </p:val>
                                        </p:tav>
                                      </p:tavLst>
                                    </p:anim>
                                    <p:anim calcmode="lin" valueType="num">
                                      <p:cBhvr>
                                        <p:cTn id="137" dur="500" fill="hold"/>
                                        <p:tgtEl>
                                          <p:spTgt spid="17"/>
                                        </p:tgtEl>
                                        <p:attrNameLst>
                                          <p:attrName>ppt_h</p:attrName>
                                        </p:attrNameLst>
                                      </p:cBhvr>
                                      <p:tavLst>
                                        <p:tav tm="0">
                                          <p:val>
                                            <p:fltVal val="0"/>
                                          </p:val>
                                        </p:tav>
                                        <p:tav tm="100000">
                                          <p:val>
                                            <p:strVal val="#ppt_h"/>
                                          </p:val>
                                        </p:tav>
                                      </p:tavLst>
                                    </p:anim>
                                    <p:animEffect transition="in" filter="fade">
                                      <p:cBhvr>
                                        <p:cTn id="13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2" grpId="0"/>
      <p:bldP spid="4" grpId="0"/>
      <p:bldP spid="7" grpId="0"/>
      <p:bldP spid="8" grpId="0"/>
      <p:bldP spid="9" grpId="0"/>
      <p:bldP spid="10" grpId="0"/>
      <p:bldP spid="11" grpId="0"/>
      <p:bldP spid="12" grpId="0"/>
      <p:bldP spid="13" grpId="0"/>
      <p:bldP spid="14" grpId="0"/>
      <p:bldP spid="15" grpId="0"/>
      <p:bldP spid="16" grpId="0"/>
      <p:bldP spid="17" grpId="0"/>
      <p:bldP spid="20" grpId="0" animBg="1"/>
      <p:bldP spid="21" grpId="0" animBg="1"/>
      <p:bldP spid="22" grpId="0" animBg="1"/>
      <p:bldP spid="23"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200" dirty="0" smtClean="0">
                <a:latin typeface="Times New Roman" panose="02020603050405020304" pitchFamily="18" charset="0"/>
                <a:cs typeface="Times New Roman" panose="02020603050405020304" pitchFamily="18" charset="0"/>
              </a:rPr>
              <a:t>Listening</a:t>
            </a: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Audio socket</a:t>
            </a: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CPU socket</a:t>
            </a: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DIMM slot</a:t>
            </a:r>
            <a:endParaRPr lang="en-US" sz="2200" dirty="0">
              <a:latin typeface="Times New Roman" panose="02020603050405020304" pitchFamily="18" charset="0"/>
              <a:cs typeface="Times New Roman" panose="02020603050405020304" pitchFamily="18" charset="0"/>
            </a:endParaRPr>
          </a:p>
        </p:txBody>
      </p:sp>
      <p:sp>
        <p:nvSpPr>
          <p:cNvPr id="4" name="Rectangle 2"/>
          <p:cNvSpPr>
            <a:spLocks noGrp="1" noChangeArrowheads="1"/>
          </p:cNvSpPr>
          <p:nvPr>
            <p:ph type="title"/>
          </p:nvPr>
        </p:nvSpPr>
        <p:spPr/>
        <p:txBody>
          <a:bodyPr/>
          <a:lstStyle/>
          <a:p>
            <a:r>
              <a:rPr lang="en-US" altLang="en-US" sz="2200" dirty="0">
                <a:solidFill>
                  <a:srgbClr val="000000"/>
                </a:solidFill>
                <a:latin typeface="Times New Roman" panose="02020603050405020304" pitchFamily="18" charset="0"/>
                <a:cs typeface="Times New Roman" panose="02020603050405020304" pitchFamily="18" charset="0"/>
              </a:rPr>
              <a:t>System </a:t>
            </a:r>
            <a:r>
              <a:rPr lang="en-US" altLang="en-US" sz="2200" dirty="0" smtClean="0">
                <a:solidFill>
                  <a:srgbClr val="000000"/>
                </a:solidFill>
                <a:latin typeface="Times New Roman" panose="02020603050405020304" pitchFamily="18" charset="0"/>
                <a:cs typeface="Times New Roman" panose="02020603050405020304" pitchFamily="18" charset="0"/>
              </a:rPr>
              <a:t>specifications (</a:t>
            </a:r>
            <a:r>
              <a:rPr lang="en-US" altLang="en-US" sz="2200" dirty="0" err="1" smtClean="0">
                <a:solidFill>
                  <a:srgbClr val="000000"/>
                </a:solidFill>
                <a:latin typeface="Times New Roman" panose="02020603050405020304" pitchFamily="18" charset="0"/>
                <a:cs typeface="Times New Roman" panose="02020603050405020304" pitchFamily="18" charset="0"/>
              </a:rPr>
              <a:t>đặc</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điểm</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kỹ</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thuật</a:t>
            </a:r>
            <a:r>
              <a:rPr lang="en-US" altLang="en-US" sz="2200" dirty="0" smtClean="0">
                <a:solidFill>
                  <a:srgbClr val="000000"/>
                </a:solidFill>
                <a:latin typeface="Times New Roman" panose="02020603050405020304" pitchFamily="18" charset="0"/>
                <a:cs typeface="Times New Roman" panose="02020603050405020304" pitchFamily="18" charset="0"/>
              </a:rPr>
              <a:t>)</a:t>
            </a:r>
            <a:endParaRPr lang="en-US" altLang="en-US" sz="22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550485" y="1699708"/>
            <a:ext cx="2895344" cy="1107996"/>
          </a:xfrm>
          <a:prstGeom prst="rect">
            <a:avLst/>
          </a:prstGeom>
          <a:noFill/>
        </p:spPr>
        <p:txBody>
          <a:bodyPr wrap="none" rtlCol="0">
            <a:spAutoFit/>
          </a:bodyPr>
          <a:lstStyle/>
          <a:p>
            <a:pPr marL="342900" indent="-342900">
              <a:buFont typeface="+mj-lt"/>
              <a:buAutoNum type="arabicPeriod" startAt="4"/>
            </a:pPr>
            <a:r>
              <a:rPr lang="en-US" sz="2200" dirty="0" smtClean="0">
                <a:latin typeface="Times New Roman" panose="02020603050405020304" pitchFamily="18" charset="0"/>
                <a:cs typeface="Times New Roman" panose="02020603050405020304" pitchFamily="18" charset="0"/>
              </a:rPr>
              <a:t>Ethernet connector</a:t>
            </a:r>
          </a:p>
          <a:p>
            <a:pPr marL="342900" indent="-342900">
              <a:buFont typeface="+mj-lt"/>
              <a:buAutoNum type="arabicPeriod" startAt="4"/>
            </a:pPr>
            <a:r>
              <a:rPr lang="en-US" sz="2200" dirty="0" smtClean="0">
                <a:latin typeface="Times New Roman" panose="02020603050405020304" pitchFamily="18" charset="0"/>
                <a:cs typeface="Times New Roman" panose="02020603050405020304" pitchFamily="18" charset="0"/>
              </a:rPr>
              <a:t>Graphics card socket</a:t>
            </a:r>
          </a:p>
          <a:p>
            <a:pPr marL="342900" indent="-342900">
              <a:buFont typeface="+mj-lt"/>
              <a:buAutoNum type="arabicPeriod" startAt="4"/>
            </a:pPr>
            <a:r>
              <a:rPr lang="en-US" sz="2200" dirty="0" smtClean="0">
                <a:latin typeface="Times New Roman" panose="02020603050405020304" pitchFamily="18" charset="0"/>
                <a:cs typeface="Times New Roman" panose="02020603050405020304" pitchFamily="18" charset="0"/>
              </a:rPr>
              <a:t>SATA socket</a:t>
            </a:r>
            <a:endParaRPr lang="en-US" sz="22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9317" y="5706334"/>
            <a:ext cx="1857450" cy="780192"/>
          </a:xfrm>
          <a:prstGeom prst="rect">
            <a:avLst/>
          </a:prstGeom>
        </p:spPr>
      </p:pic>
      <p:sp>
        <p:nvSpPr>
          <p:cNvPr id="7" name="AutoShape 78"/>
          <p:cNvSpPr>
            <a:spLocks noChangeArrowheads="1"/>
          </p:cNvSpPr>
          <p:nvPr/>
        </p:nvSpPr>
        <p:spPr bwMode="gray">
          <a:xfrm>
            <a:off x="9072871" y="850174"/>
            <a:ext cx="2971062" cy="4053407"/>
          </a:xfrm>
          <a:prstGeom prst="roundRect">
            <a:avLst>
              <a:gd name="adj" fmla="val 4690"/>
            </a:avLst>
          </a:prstGeom>
          <a:noFill/>
          <a:ln w="57150">
            <a:solidFill>
              <a:srgbClr val="88CE58"/>
            </a:solidFill>
            <a:round/>
            <a:headEnd/>
            <a:tailEnd/>
          </a:ln>
          <a:effectLst/>
          <a:extLst>
            <a:ext uri="{909E8E84-426E-40DD-AFC4-6F175D3DCCD1}">
              <a14:hiddenFill xmlns:a14="http://schemas.microsoft.com/office/drawing/2010/main">
                <a:solidFill>
                  <a:srgbClr val="D2D8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8" name="AutoShape 79"/>
          <p:cNvSpPr>
            <a:spLocks noChangeArrowheads="1"/>
          </p:cNvSpPr>
          <p:nvPr/>
        </p:nvSpPr>
        <p:spPr bwMode="gray">
          <a:xfrm>
            <a:off x="9072870" y="790350"/>
            <a:ext cx="2971062" cy="331526"/>
          </a:xfrm>
          <a:prstGeom prst="roundRect">
            <a:avLst>
              <a:gd name="adj" fmla="val 50000"/>
            </a:avLst>
          </a:prstGeom>
          <a:gradFill rotWithShape="1">
            <a:gsLst>
              <a:gs pos="0">
                <a:srgbClr val="66B828"/>
              </a:gs>
              <a:gs pos="100000">
                <a:srgbClr val="2F611D"/>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ClrTx/>
              <a:buFontTx/>
              <a:buNone/>
            </a:pPr>
            <a:r>
              <a:rPr lang="en-US" altLang="en-US" sz="2200" dirty="0" smtClean="0">
                <a:solidFill>
                  <a:schemeClr val="tx1"/>
                </a:solidFill>
                <a:latin typeface="Times New Roman" panose="02020603050405020304" pitchFamily="18" charset="0"/>
                <a:cs typeface="Times New Roman" panose="02020603050405020304" pitchFamily="18" charset="0"/>
              </a:rPr>
              <a:t>Vocabulary list</a:t>
            </a:r>
            <a:endParaRPr lang="en-US" altLang="en-US" sz="2200" dirty="0">
              <a:solidFill>
                <a:schemeClr val="tx1"/>
              </a:solidFill>
              <a:latin typeface="Times New Roman" panose="02020603050405020304" pitchFamily="18" charset="0"/>
              <a:cs typeface="Times New Roman" panose="02020603050405020304" pitchFamily="18" charset="0"/>
            </a:endParaRPr>
          </a:p>
        </p:txBody>
      </p:sp>
      <p:sp>
        <p:nvSpPr>
          <p:cNvPr id="9" name="AutoShape 80"/>
          <p:cNvSpPr>
            <a:spLocks noChangeArrowheads="1"/>
          </p:cNvSpPr>
          <p:nvPr/>
        </p:nvSpPr>
        <p:spPr bwMode="gray">
          <a:xfrm flipH="1">
            <a:off x="11655775" y="859953"/>
            <a:ext cx="137536" cy="166679"/>
          </a:xfrm>
          <a:prstGeom prst="octagon">
            <a:avLst>
              <a:gd name="adj" fmla="val 29287"/>
            </a:avLst>
          </a:prstGeom>
          <a:gradFill rotWithShape="1">
            <a:gsLst>
              <a:gs pos="0">
                <a:srgbClr val="2F611D"/>
              </a:gs>
              <a:gs pos="100000">
                <a:srgbClr val="162D0D"/>
              </a:gs>
            </a:gsLst>
            <a:path path="shape">
              <a:fillToRect l="50000" t="50000" r="50000" b="50000"/>
            </a:path>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10" name="AutoShape 81"/>
          <p:cNvSpPr>
            <a:spLocks noChangeArrowheads="1"/>
          </p:cNvSpPr>
          <p:nvPr/>
        </p:nvSpPr>
        <p:spPr bwMode="gray">
          <a:xfrm flipH="1">
            <a:off x="9274685" y="880082"/>
            <a:ext cx="140592" cy="166679"/>
          </a:xfrm>
          <a:prstGeom prst="octagon">
            <a:avLst>
              <a:gd name="adj" fmla="val 29287"/>
            </a:avLst>
          </a:prstGeom>
          <a:gradFill rotWithShape="1">
            <a:gsLst>
              <a:gs pos="0">
                <a:srgbClr val="2F611D"/>
              </a:gs>
              <a:gs pos="100000">
                <a:srgbClr val="162D0D"/>
              </a:gs>
            </a:gsLst>
            <a:path path="shape">
              <a:fillToRect l="50000" t="50000" r="50000" b="50000"/>
            </a:path>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ClrTx/>
              <a:buFontTx/>
              <a:buNone/>
            </a:pPr>
            <a:endParaRPr lang="en-US" altLang="en-US" sz="2200">
              <a:solidFill>
                <a:schemeClr val="tx1"/>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9232901" y="1333500"/>
            <a:ext cx="2692400" cy="1477328"/>
          </a:xfrm>
          <a:prstGeom prst="rect">
            <a:avLst/>
          </a:prstGeom>
          <a:noFill/>
        </p:spPr>
        <p:txBody>
          <a:bodyPr wrap="square" rtlCol="0">
            <a:spAutoFit/>
          </a:bodyPr>
          <a:lstStyle/>
          <a:p>
            <a:r>
              <a:rPr lang="en-US" altLang="en-US" dirty="0" err="1" smtClean="0">
                <a:latin typeface="Times New Roman" panose="02020603050405020304" pitchFamily="18" charset="0"/>
                <a:cs typeface="Times New Roman" panose="02020603050405020304" pitchFamily="18" charset="0"/>
              </a:rPr>
              <a:t>Technician:kỹ</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viên</a:t>
            </a:r>
            <a:endParaRPr lang="en-US" altLang="en-US" dirty="0" smtClean="0">
              <a:latin typeface="Times New Roman" panose="02020603050405020304" pitchFamily="18" charset="0"/>
              <a:cs typeface="Times New Roman" panose="02020603050405020304" pitchFamily="18" charset="0"/>
            </a:endParaRPr>
          </a:p>
          <a:p>
            <a:r>
              <a:rPr lang="en-US" altLang="en-US" dirty="0" smtClean="0">
                <a:latin typeface="Times New Roman" panose="02020603050405020304" pitchFamily="18" charset="0"/>
                <a:cs typeface="Times New Roman" panose="02020603050405020304" pitchFamily="18" charset="0"/>
              </a:rPr>
              <a:t>Motherboard: </a:t>
            </a:r>
            <a:r>
              <a:rPr lang="en-US" altLang="en-US" dirty="0" err="1" smtClean="0">
                <a:latin typeface="Times New Roman" panose="02020603050405020304" pitchFamily="18" charset="0"/>
                <a:cs typeface="Times New Roman" panose="02020603050405020304" pitchFamily="18" charset="0"/>
              </a:rPr>
              <a:t>bo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mạch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chủ</a:t>
            </a:r>
            <a:endParaRPr lang="en-US" altLang="en-US" dirty="0" smtClean="0">
              <a:latin typeface="Times New Roman" panose="02020603050405020304" pitchFamily="18" charset="0"/>
              <a:cs typeface="Times New Roman" panose="02020603050405020304" pitchFamily="18" charset="0"/>
            </a:endParaRPr>
          </a:p>
          <a:p>
            <a:r>
              <a:rPr lang="en-US" altLang="en-US" dirty="0" smtClean="0">
                <a:latin typeface="Times New Roman" panose="02020603050405020304" pitchFamily="18" charset="0"/>
                <a:cs typeface="Times New Roman" panose="02020603050405020304" pitchFamily="18" charset="0"/>
              </a:rPr>
              <a:t>Trainee: </a:t>
            </a:r>
            <a:r>
              <a:rPr lang="en-US" altLang="en-US" dirty="0" err="1" smtClean="0">
                <a:latin typeface="Times New Roman" panose="02020603050405020304" pitchFamily="18" charset="0"/>
                <a:cs typeface="Times New Roman" panose="02020603050405020304" pitchFamily="18" charset="0"/>
              </a:rPr>
              <a:t>học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viên</a:t>
            </a:r>
            <a:endParaRPr lang="en-US" altLang="en-US" dirty="0" smtClean="0">
              <a:latin typeface="Times New Roman" panose="02020603050405020304" pitchFamily="18" charset="0"/>
              <a:cs typeface="Times New Roman" panose="02020603050405020304" pitchFamily="18" charset="0"/>
            </a:endParaRPr>
          </a:p>
          <a:p>
            <a:r>
              <a:rPr lang="en-US" altLang="en-US" dirty="0" smtClean="0">
                <a:latin typeface="Times New Roman" panose="02020603050405020304" pitchFamily="18" charset="0"/>
                <a:cs typeface="Times New Roman" panose="02020603050405020304" pitchFamily="18" charset="0"/>
              </a:rPr>
              <a:t>Socket: ổ </a:t>
            </a:r>
            <a:r>
              <a:rPr lang="en-US" altLang="en-US" dirty="0" err="1" smtClean="0">
                <a:latin typeface="Times New Roman" panose="02020603050405020304" pitchFamily="18" charset="0"/>
                <a:cs typeface="Times New Roman" panose="02020603050405020304" pitchFamily="18" charset="0"/>
              </a:rPr>
              <a:t>cắm</a:t>
            </a:r>
            <a:endParaRPr lang="en-US" alt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Slot: </a:t>
            </a:r>
            <a:r>
              <a:rPr lang="en-US" dirty="0" err="1" smtClean="0">
                <a:latin typeface="Times New Roman" panose="02020603050405020304" pitchFamily="18" charset="0"/>
                <a:cs typeface="Times New Roman" panose="02020603050405020304" pitchFamily="18" charset="0"/>
              </a:rPr>
              <a:t>khe</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6204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3"/>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strVal val="#ppt_w+.3"/>
                                          </p:val>
                                        </p:tav>
                                        <p:tav tm="100000">
                                          <p:val>
                                            <p:strVal val="#ppt_w"/>
                                          </p:val>
                                        </p:tav>
                                      </p:tavLst>
                                    </p:anim>
                                    <p:anim calcmode="lin" valueType="num">
                                      <p:cBhvr>
                                        <p:cTn id="18" dur="1000" fill="hold"/>
                                        <p:tgtEl>
                                          <p:spTgt spid="9"/>
                                        </p:tgtEl>
                                        <p:attrNameLst>
                                          <p:attrName>ppt_h</p:attrName>
                                        </p:attrNameLst>
                                      </p:cBhvr>
                                      <p:tavLst>
                                        <p:tav tm="0">
                                          <p:val>
                                            <p:strVal val="#ppt_h"/>
                                          </p:val>
                                        </p:tav>
                                        <p:tav tm="100000">
                                          <p:val>
                                            <p:strVal val="#ppt_h"/>
                                          </p:val>
                                        </p:tav>
                                      </p:tavLst>
                                    </p:anim>
                                    <p:animEffect transition="in" filter="fade">
                                      <p:cBhvr>
                                        <p:cTn id="19" dur="1000"/>
                                        <p:tgtEl>
                                          <p:spTgt spid="9"/>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strVal val="#ppt_w+.3"/>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Effect transition="in" filter="fade">
                                      <p:cBhvr>
                                        <p:cTn id="24" dur="1000"/>
                                        <p:tgtEl>
                                          <p:spTgt spid="10"/>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strVal val="#ppt_w+.3"/>
                                          </p:val>
                                        </p:tav>
                                        <p:tav tm="100000">
                                          <p:val>
                                            <p:strVal val="#ppt_w"/>
                                          </p:val>
                                        </p:tav>
                                      </p:tavLst>
                                    </p:anim>
                                    <p:anim calcmode="lin" valueType="num">
                                      <p:cBhvr>
                                        <p:cTn id="28" dur="1000" fill="hold"/>
                                        <p:tgtEl>
                                          <p:spTgt spid="11"/>
                                        </p:tgtEl>
                                        <p:attrNameLst>
                                          <p:attrName>ppt_h</p:attrName>
                                        </p:attrNameLst>
                                      </p:cBhvr>
                                      <p:tavLst>
                                        <p:tav tm="0">
                                          <p:val>
                                            <p:strVal val="#ppt_h"/>
                                          </p:val>
                                        </p:tav>
                                        <p:tav tm="100000">
                                          <p:val>
                                            <p:strVal val="#ppt_h"/>
                                          </p:val>
                                        </p:tav>
                                      </p:tavLst>
                                    </p:anim>
                                    <p:animEffect transition="in" filter="fade">
                                      <p:cBhvr>
                                        <p:cTn id="2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365740"/>
            <a:ext cx="11074400" cy="2325198"/>
          </a:xfrm>
        </p:spPr>
        <p:txBody>
          <a:bodyPr/>
          <a:lstStyle/>
          <a:p>
            <a:pPr marL="514350" indent="-51435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1,000,000,000 </a:t>
            </a:r>
            <a:r>
              <a:rPr 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1,000,000,000 </a:t>
            </a:r>
            <a:r>
              <a:rPr 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en-US" sz="2200" dirty="0" smtClean="0">
                <a:solidFill>
                  <a:schemeClr val="tx1"/>
                </a:solidFill>
                <a:latin typeface="Times New Roman" panose="02020603050405020304" pitchFamily="18" charset="0"/>
                <a:cs typeface="Times New Roman" panose="02020603050405020304" pitchFamily="18" charset="0"/>
              </a:rPr>
              <a:t> </a:t>
            </a:r>
          </a:p>
          <a:p>
            <a:pPr marL="514350" indent="-51435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1,000,000 </a:t>
            </a:r>
            <a:r>
              <a:rPr 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1,000 </a:t>
            </a:r>
            <a:r>
              <a:rPr 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0.000000001 </a:t>
            </a:r>
            <a:r>
              <a:rPr lang="en-US" sz="22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Rectangle 2"/>
          <p:cNvSpPr>
            <a:spLocks noGrp="1" noChangeArrowheads="1"/>
          </p:cNvSpPr>
          <p:nvPr>
            <p:ph type="title"/>
          </p:nvPr>
        </p:nvSpPr>
        <p:spPr/>
        <p:txBody>
          <a:bodyPr/>
          <a:lstStyle/>
          <a:p>
            <a:r>
              <a:rPr lang="en-US" altLang="en-US" sz="2200" dirty="0">
                <a:solidFill>
                  <a:srgbClr val="000000"/>
                </a:solidFill>
                <a:latin typeface="Times New Roman" panose="02020603050405020304" pitchFamily="18" charset="0"/>
                <a:cs typeface="Times New Roman" panose="02020603050405020304" pitchFamily="18" charset="0"/>
              </a:rPr>
              <a:t>System </a:t>
            </a:r>
            <a:r>
              <a:rPr lang="en-US" altLang="en-US" sz="2200" dirty="0" smtClean="0">
                <a:solidFill>
                  <a:srgbClr val="000000"/>
                </a:solidFill>
                <a:latin typeface="Times New Roman" panose="02020603050405020304" pitchFamily="18" charset="0"/>
                <a:cs typeface="Times New Roman" panose="02020603050405020304" pitchFamily="18" charset="0"/>
              </a:rPr>
              <a:t>specifications (</a:t>
            </a:r>
            <a:r>
              <a:rPr lang="en-US" altLang="en-US" sz="2200" dirty="0" err="1" smtClean="0">
                <a:solidFill>
                  <a:srgbClr val="000000"/>
                </a:solidFill>
                <a:latin typeface="Times New Roman" panose="02020603050405020304" pitchFamily="18" charset="0"/>
                <a:cs typeface="Times New Roman" panose="02020603050405020304" pitchFamily="18" charset="0"/>
              </a:rPr>
              <a:t>đặc</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điểm</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kỹ</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thuật</a:t>
            </a:r>
            <a:r>
              <a:rPr lang="en-US" altLang="en-US" sz="2200" dirty="0" smtClean="0">
                <a:solidFill>
                  <a:srgbClr val="000000"/>
                </a:solidFill>
                <a:latin typeface="Times New Roman" panose="02020603050405020304" pitchFamily="18" charset="0"/>
                <a:cs typeface="Times New Roman" panose="02020603050405020304" pitchFamily="18" charset="0"/>
              </a:rPr>
              <a:t>)</a:t>
            </a:r>
            <a:endParaRPr lang="en-US" altLang="en-US" sz="22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5374043" y="3377195"/>
            <a:ext cx="2969110" cy="1446550"/>
          </a:xfrm>
          <a:prstGeom prst="rect">
            <a:avLst/>
          </a:prstGeom>
          <a:noFill/>
        </p:spPr>
        <p:txBody>
          <a:bodyPr wrap="square" rtlCol="0">
            <a:spAutoFit/>
          </a:bodyPr>
          <a:lstStyle/>
          <a:p>
            <a:pPr marL="342900" indent="-342900">
              <a:buFont typeface="+mj-lt"/>
              <a:buAutoNum type="arabicPeriod" startAt="6"/>
            </a:pPr>
            <a:r>
              <a:rPr lang="en-US" sz="2200" dirty="0" smtClean="0">
                <a:latin typeface="Times New Roman" panose="02020603050405020304" pitchFamily="18" charset="0"/>
                <a:cs typeface="Times New Roman" panose="02020603050405020304" pitchFamily="18" charset="0"/>
              </a:rPr>
              <a:t>0.000001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startAt="6"/>
            </a:pPr>
            <a:r>
              <a:rPr lang="en-US" sz="2200" dirty="0" smtClean="0">
                <a:latin typeface="Times New Roman" panose="02020603050405020304" pitchFamily="18" charset="0"/>
                <a:cs typeface="Times New Roman" panose="02020603050405020304" pitchFamily="18" charset="0"/>
              </a:rPr>
              <a:t>1,000,000</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startAt="6"/>
            </a:pPr>
            <a:r>
              <a:rPr lang="en-US" sz="2200" dirty="0" smtClean="0">
                <a:latin typeface="Times New Roman" panose="02020603050405020304" pitchFamily="18" charset="0"/>
                <a:cs typeface="Times New Roman" panose="02020603050405020304" pitchFamily="18" charset="0"/>
              </a:rPr>
              <a:t>4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startAt="6"/>
            </a:pPr>
            <a:r>
              <a:rPr lang="en-US" sz="2200" dirty="0" smtClean="0">
                <a:latin typeface="Times New Roman" panose="02020603050405020304" pitchFamily="18" charset="0"/>
                <a:cs typeface="Times New Roman" panose="02020603050405020304" pitchFamily="18" charset="0"/>
              </a:rPr>
              <a:t>2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51821" y="3377195"/>
            <a:ext cx="777329" cy="430887"/>
          </a:xfrm>
          <a:prstGeom prst="rect">
            <a:avLst/>
          </a:prstGeom>
          <a:noFill/>
        </p:spPr>
        <p:txBody>
          <a:bodyPr wrap="none" rtlCol="0">
            <a:spAutoFit/>
          </a:bodyPr>
          <a:lstStyle/>
          <a:p>
            <a:r>
              <a:rPr lang="en-US" sz="2200" dirty="0" err="1">
                <a:solidFill>
                  <a:srgbClr val="FF0000"/>
                </a:solidFill>
                <a:latin typeface="Times New Roman" panose="02020603050405020304" pitchFamily="18" charset="0"/>
                <a:cs typeface="Times New Roman" panose="02020603050405020304" pitchFamily="18" charset="0"/>
              </a:rPr>
              <a:t>Tera</a:t>
            </a:r>
            <a:r>
              <a:rPr lang="en-US" sz="2200" dirty="0">
                <a:solidFill>
                  <a:srgbClr val="FF0000"/>
                </a:solidFill>
                <a:latin typeface="Times New Roman" panose="02020603050405020304" pitchFamily="18" charset="0"/>
                <a:cs typeface="Times New Roman" panose="02020603050405020304" pitchFamily="18" charset="0"/>
              </a:rPr>
              <a:t>-</a:t>
            </a:r>
            <a:endParaRPr lang="en-US" sz="2200" dirty="0">
              <a:solidFill>
                <a:srgbClr val="FF0000"/>
              </a:solidFill>
            </a:endParaRPr>
          </a:p>
        </p:txBody>
      </p:sp>
      <p:sp>
        <p:nvSpPr>
          <p:cNvPr id="7" name="TextBox 6"/>
          <p:cNvSpPr txBox="1"/>
          <p:nvPr/>
        </p:nvSpPr>
        <p:spPr>
          <a:xfrm>
            <a:off x="3051821" y="3808082"/>
            <a:ext cx="898003" cy="430887"/>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Giga </a:t>
            </a:r>
            <a:r>
              <a:rPr lang="en-US" sz="2200" dirty="0" smtClean="0">
                <a:solidFill>
                  <a:srgbClr val="FF0000"/>
                </a:solidFill>
                <a:latin typeface="Times New Roman" panose="02020603050405020304" pitchFamily="18" charset="0"/>
                <a:cs typeface="Times New Roman" panose="02020603050405020304" pitchFamily="18" charset="0"/>
              </a:rPr>
              <a:t>-</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2662188" y="4238969"/>
            <a:ext cx="920445" cy="430887"/>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Mega-</a:t>
            </a:r>
            <a:endParaRPr lang="en-US" sz="2200" dirty="0">
              <a:solidFill>
                <a:srgbClr val="FF0000"/>
              </a:solidFill>
            </a:endParaRPr>
          </a:p>
        </p:txBody>
      </p:sp>
      <p:sp>
        <p:nvSpPr>
          <p:cNvPr id="9" name="TextBox 8"/>
          <p:cNvSpPr txBox="1"/>
          <p:nvPr/>
        </p:nvSpPr>
        <p:spPr>
          <a:xfrm>
            <a:off x="2210838" y="4543769"/>
            <a:ext cx="780983" cy="430887"/>
          </a:xfrm>
          <a:prstGeom prst="rect">
            <a:avLst/>
          </a:prstGeom>
          <a:noFill/>
        </p:spPr>
        <p:txBody>
          <a:bodyPr wrap="squar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Kilo-</a:t>
            </a:r>
            <a:endParaRPr lang="en-US" sz="2200" dirty="0">
              <a:solidFill>
                <a:srgbClr val="FF0000"/>
              </a:solidFill>
            </a:endParaRPr>
          </a:p>
        </p:txBody>
      </p:sp>
      <p:sp>
        <p:nvSpPr>
          <p:cNvPr id="10" name="TextBox 9"/>
          <p:cNvSpPr txBox="1"/>
          <p:nvPr/>
        </p:nvSpPr>
        <p:spPr>
          <a:xfrm>
            <a:off x="2939163" y="4981248"/>
            <a:ext cx="889987" cy="430887"/>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Nano-</a:t>
            </a:r>
            <a:endParaRPr lang="en-US" sz="2200" dirty="0">
              <a:solidFill>
                <a:srgbClr val="FF0000"/>
              </a:solidFill>
            </a:endParaRPr>
          </a:p>
        </p:txBody>
      </p:sp>
      <p:sp>
        <p:nvSpPr>
          <p:cNvPr id="11" name="TextBox 10"/>
          <p:cNvSpPr txBox="1"/>
          <p:nvPr/>
        </p:nvSpPr>
        <p:spPr>
          <a:xfrm>
            <a:off x="7116781" y="3365740"/>
            <a:ext cx="968535" cy="430887"/>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Micro-</a:t>
            </a:r>
            <a:endParaRPr lang="en-US" sz="2200" dirty="0">
              <a:solidFill>
                <a:srgbClr val="FF0000"/>
              </a:solidFill>
            </a:endParaRPr>
          </a:p>
        </p:txBody>
      </p:sp>
      <p:sp>
        <p:nvSpPr>
          <p:cNvPr id="12" name="TextBox 11"/>
          <p:cNvSpPr txBox="1"/>
          <p:nvPr/>
        </p:nvSpPr>
        <p:spPr>
          <a:xfrm>
            <a:off x="7116781" y="3670540"/>
            <a:ext cx="764953" cy="430887"/>
          </a:xfrm>
          <a:prstGeom prst="rect">
            <a:avLst/>
          </a:prstGeom>
          <a:noFill/>
        </p:spPr>
        <p:txBody>
          <a:bodyPr wrap="none" rtlCol="0">
            <a:spAutoFit/>
          </a:bodyPr>
          <a:lstStyle/>
          <a:p>
            <a:r>
              <a:rPr lang="en-US" sz="2200" dirty="0" err="1">
                <a:solidFill>
                  <a:srgbClr val="FF0000"/>
                </a:solidFill>
                <a:latin typeface="Times New Roman" panose="02020603050405020304" pitchFamily="18" charset="0"/>
                <a:cs typeface="Times New Roman" panose="02020603050405020304" pitchFamily="18" charset="0"/>
              </a:rPr>
              <a:t>Mili</a:t>
            </a:r>
            <a:r>
              <a:rPr lang="en-US" sz="2200" dirty="0">
                <a:solidFill>
                  <a:srgbClr val="FF0000"/>
                </a:solidFill>
                <a:latin typeface="Times New Roman" panose="02020603050405020304" pitchFamily="18" charset="0"/>
                <a:cs typeface="Times New Roman" panose="02020603050405020304" pitchFamily="18" charset="0"/>
              </a:rPr>
              <a:t>-</a:t>
            </a:r>
            <a:endParaRPr lang="en-US" sz="2200" dirty="0">
              <a:solidFill>
                <a:srgbClr val="FF0000"/>
              </a:solidFill>
            </a:endParaRPr>
          </a:p>
        </p:txBody>
      </p:sp>
      <p:sp>
        <p:nvSpPr>
          <p:cNvPr id="13" name="TextBox 12"/>
          <p:cNvSpPr txBox="1"/>
          <p:nvPr/>
        </p:nvSpPr>
        <p:spPr>
          <a:xfrm>
            <a:off x="6226794" y="4023525"/>
            <a:ext cx="889987" cy="430887"/>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Quad-</a:t>
            </a:r>
            <a:endParaRPr lang="en-US" sz="2200" dirty="0">
              <a:solidFill>
                <a:srgbClr val="FF0000"/>
              </a:solidFill>
            </a:endParaRPr>
          </a:p>
        </p:txBody>
      </p:sp>
      <p:sp>
        <p:nvSpPr>
          <p:cNvPr id="14" name="TextBox 13"/>
          <p:cNvSpPr txBox="1"/>
          <p:nvPr/>
        </p:nvSpPr>
        <p:spPr>
          <a:xfrm>
            <a:off x="6258051" y="4404313"/>
            <a:ext cx="827471" cy="430887"/>
          </a:xfrm>
          <a:prstGeom prst="rect">
            <a:avLst/>
          </a:prstGeom>
          <a:noFill/>
        </p:spPr>
        <p:txBody>
          <a:bodyPr wrap="none" rtlCol="0">
            <a:spAutoFit/>
          </a:bodyPr>
          <a:lstStyle/>
          <a:p>
            <a:r>
              <a:rPr lang="en-US" sz="2200" dirty="0">
                <a:solidFill>
                  <a:srgbClr val="FF0000"/>
                </a:solidFill>
                <a:latin typeface="Times New Roman" panose="02020603050405020304" pitchFamily="18" charset="0"/>
                <a:cs typeface="Times New Roman" panose="02020603050405020304" pitchFamily="18" charset="0"/>
              </a:rPr>
              <a:t>Dual-</a:t>
            </a:r>
            <a:endParaRPr lang="en-US" sz="2200" dirty="0">
              <a:solidFill>
                <a:srgbClr val="FF0000"/>
              </a:solidFill>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6317" y="5886139"/>
            <a:ext cx="1857450" cy="780192"/>
          </a:xfrm>
          <a:prstGeom prst="rect">
            <a:avLst/>
          </a:prstGeom>
        </p:spPr>
      </p:pic>
      <p:sp>
        <p:nvSpPr>
          <p:cNvPr id="16" name="TextBox 15"/>
          <p:cNvSpPr txBox="1"/>
          <p:nvPr/>
        </p:nvSpPr>
        <p:spPr>
          <a:xfrm>
            <a:off x="609600" y="1480505"/>
            <a:ext cx="11726159" cy="1492716"/>
          </a:xfrm>
          <a:prstGeom prst="rect">
            <a:avLst/>
          </a:prstGeom>
          <a:noFill/>
        </p:spPr>
        <p:txBody>
          <a:bodyPr wrap="none" rtlCol="0">
            <a:spAutoFit/>
          </a:bodyPr>
          <a:lstStyle/>
          <a:p>
            <a:r>
              <a:rPr lang="en-US" sz="2500" u="sng" dirty="0" smtClean="0">
                <a:latin typeface="Times New Roman" panose="02020603050405020304" pitchFamily="18" charset="0"/>
                <a:cs typeface="Times New Roman" panose="02020603050405020304" pitchFamily="18" charset="0"/>
              </a:rPr>
              <a:t>Language</a:t>
            </a:r>
          </a:p>
          <a:p>
            <a:r>
              <a:rPr lang="en-US" sz="2200" dirty="0" err="1" smtClean="0">
                <a:latin typeface="Times New Roman" panose="02020603050405020304" pitchFamily="18" charset="0"/>
                <a:cs typeface="Times New Roman" panose="02020603050405020304" pitchFamily="18" charset="0"/>
              </a:rPr>
              <a:t>Chúng</a:t>
            </a:r>
            <a:r>
              <a:rPr lang="en-US" sz="2200" dirty="0" smtClean="0">
                <a:latin typeface="Times New Roman" panose="02020603050405020304" pitchFamily="18" charset="0"/>
                <a:cs typeface="Times New Roman" panose="02020603050405020304" pitchFamily="18" charset="0"/>
              </a:rPr>
              <a:t> ta </a:t>
            </a:r>
            <a:r>
              <a:rPr lang="en-US" sz="2200" dirty="0" err="1" smtClean="0">
                <a:latin typeface="Times New Roman" panose="02020603050405020304" pitchFamily="18" charset="0"/>
                <a:cs typeface="Times New Roman" panose="02020603050405020304" pitchFamily="18" charset="0"/>
              </a:rPr>
              <a:t>đọc</a:t>
            </a:r>
            <a:r>
              <a:rPr lang="en-US" sz="2200" dirty="0" smtClean="0">
                <a:latin typeface="Times New Roman" panose="02020603050405020304" pitchFamily="18" charset="0"/>
                <a:cs typeface="Times New Roman" panose="02020603050405020304" pitchFamily="18" charset="0"/>
              </a:rPr>
              <a:t> ‘point’ </a:t>
            </a:r>
            <a:r>
              <a:rPr lang="en-US" sz="2200" dirty="0" err="1" smtClean="0">
                <a:latin typeface="Times New Roman" panose="02020603050405020304" pitchFamily="18" charset="0"/>
                <a:cs typeface="Times New Roman" panose="02020603050405020304" pitchFamily="18" charset="0"/>
              </a:rPr>
              <a:t>cho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điểm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thập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phân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và</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số</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tiếp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theo.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Chúng</a:t>
            </a:r>
            <a:r>
              <a:rPr lang="en-US" sz="2200" dirty="0" smtClean="0">
                <a:latin typeface="Times New Roman" panose="02020603050405020304" pitchFamily="18" charset="0"/>
                <a:cs typeface="Times New Roman" panose="02020603050405020304" pitchFamily="18" charset="0"/>
              </a:rPr>
              <a:t> ta </a:t>
            </a:r>
            <a:r>
              <a:rPr lang="en-US" sz="2200" dirty="0" err="1" smtClean="0">
                <a:latin typeface="Times New Roman" panose="02020603050405020304" pitchFamily="18" charset="0"/>
                <a:cs typeface="Times New Roman" panose="02020603050405020304" pitchFamily="18" charset="0"/>
              </a:rPr>
              <a:t>không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đề</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cập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đến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số</a:t>
            </a:r>
            <a:r>
              <a:rPr lang="en-US" sz="2200" dirty="0" smtClean="0">
                <a:latin typeface="Times New Roman" panose="02020603050405020304" pitchFamily="18" charset="0"/>
                <a:cs typeface="Times New Roman" panose="02020603050405020304" pitchFamily="18" charset="0"/>
              </a:rPr>
              <a:t> 0 </a:t>
            </a:r>
            <a:r>
              <a:rPr lang="en-US" sz="2200" dirty="0" err="1" smtClean="0">
                <a:latin typeface="Times New Roman" panose="02020603050405020304" pitchFamily="18" charset="0"/>
                <a:cs typeface="Times New Roman" panose="02020603050405020304" pitchFamily="18" charset="0"/>
              </a:rPr>
              <a:t>bên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trái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dấu</a:t>
            </a:r>
            <a:r>
              <a:rPr lang="en-US" sz="2200" dirty="0" smtClean="0">
                <a:latin typeface="Times New Roman" panose="02020603050405020304" pitchFamily="18" charset="0"/>
                <a:cs typeface="Times New Roman" panose="02020603050405020304" pitchFamily="18" charset="0"/>
              </a:rPr>
              <a:t> </a:t>
            </a:r>
          </a:p>
          <a:p>
            <a:r>
              <a:rPr lang="en-US" sz="2200" dirty="0" err="1">
                <a:latin typeface="Times New Roman" panose="02020603050405020304" pitchFamily="18" charset="0"/>
                <a:cs typeface="Times New Roman" panose="02020603050405020304" pitchFamily="18" charset="0"/>
              </a:rPr>
              <a:t>t</a:t>
            </a:r>
            <a:r>
              <a:rPr lang="en-US" sz="2200" dirty="0" err="1" smtClean="0">
                <a:latin typeface="Times New Roman" panose="02020603050405020304" pitchFamily="18" charset="0"/>
                <a:cs typeface="Times New Roman" panose="02020603050405020304" pitchFamily="18" charset="0"/>
              </a:rPr>
              <a:t>hập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phân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các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giá</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trị</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nhỏ</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hơn</a:t>
            </a:r>
            <a:r>
              <a:rPr lang="en-US" sz="2200" dirty="0" smtClean="0">
                <a:latin typeface="Times New Roman" panose="02020603050405020304" pitchFamily="18" charset="0"/>
                <a:cs typeface="Times New Roman" panose="02020603050405020304" pitchFamily="18" charset="0"/>
              </a:rPr>
              <a:t> 1</a:t>
            </a:r>
          </a:p>
          <a:p>
            <a:r>
              <a:rPr lang="en-US" sz="2200" dirty="0" err="1" smtClean="0">
                <a:latin typeface="Times New Roman" panose="02020603050405020304" pitchFamily="18" charset="0"/>
                <a:cs typeface="Times New Roman" panose="02020603050405020304" pitchFamily="18" charset="0"/>
              </a:rPr>
              <a:t>Để</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thể</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hiện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những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số</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nhỏ</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lớn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chúng</a:t>
            </a:r>
            <a:r>
              <a:rPr lang="en-US" sz="2200" dirty="0" smtClean="0">
                <a:latin typeface="Times New Roman" panose="02020603050405020304" pitchFamily="18" charset="0"/>
                <a:cs typeface="Times New Roman" panose="02020603050405020304" pitchFamily="18" charset="0"/>
              </a:rPr>
              <a:t> ta </a:t>
            </a:r>
            <a:r>
              <a:rPr lang="en-US" sz="2200" dirty="0" err="1" smtClean="0">
                <a:latin typeface="Times New Roman" panose="02020603050405020304" pitchFamily="18" charset="0"/>
                <a:cs typeface="Times New Roman" panose="02020603050405020304" pitchFamily="18" charset="0"/>
              </a:rPr>
              <a:t>thường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sử</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dụng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các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tiền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tố</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như</a:t>
            </a:r>
            <a:r>
              <a:rPr lang="en-US" sz="2200" dirty="0" smtClean="0">
                <a:latin typeface="Times New Roman" panose="02020603050405020304" pitchFamily="18" charset="0"/>
                <a:cs typeface="Times New Roman" panose="02020603050405020304" pitchFamily="18" charset="0"/>
              </a:rPr>
              <a:t> kilo- </a:t>
            </a:r>
            <a:r>
              <a:rPr lang="en-US" sz="2200" dirty="0" err="1" smtClean="0">
                <a:latin typeface="Times New Roman" panose="02020603050405020304" pitchFamily="18" charset="0"/>
                <a:cs typeface="Times New Roman" panose="02020603050405020304" pitchFamily="18" charset="0"/>
              </a:rPr>
              <a:t>có</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nghĩa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là</a:t>
            </a:r>
            <a:r>
              <a:rPr lang="en-US" sz="2200" dirty="0" smtClean="0">
                <a:latin typeface="Times New Roman" panose="02020603050405020304" pitchFamily="18" charset="0"/>
                <a:cs typeface="Times New Roman" panose="02020603050405020304" pitchFamily="18" charset="0"/>
              </a:rPr>
              <a:t> ‘1000’</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406542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style.rotation</p:attrName>
                                        </p:attrNameLst>
                                      </p:cBhvr>
                                      <p:tavLst>
                                        <p:tav tm="0">
                                          <p:val>
                                            <p:fltVal val="90"/>
                                          </p:val>
                                        </p:tav>
                                        <p:tav tm="100000">
                                          <p:val>
                                            <p:fltVal val="0"/>
                                          </p:val>
                                        </p:tav>
                                      </p:tavLst>
                                    </p:anim>
                                    <p:animEffect transition="in" filter="fade">
                                      <p:cBhvr>
                                        <p:cTn id="26" dur="1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fltVal val="0"/>
                                          </p:val>
                                        </p:tav>
                                        <p:tav tm="100000">
                                          <p:val>
                                            <p:strVal val="#ppt_w"/>
                                          </p:val>
                                        </p:tav>
                                      </p:tavLst>
                                    </p:anim>
                                    <p:anim calcmode="lin" valueType="num">
                                      <p:cBhvr>
                                        <p:cTn id="40" dur="1000" fill="hold"/>
                                        <p:tgtEl>
                                          <p:spTgt spid="10"/>
                                        </p:tgtEl>
                                        <p:attrNameLst>
                                          <p:attrName>ppt_h</p:attrName>
                                        </p:attrNameLst>
                                      </p:cBhvr>
                                      <p:tavLst>
                                        <p:tav tm="0">
                                          <p:val>
                                            <p:fltVal val="0"/>
                                          </p:val>
                                        </p:tav>
                                        <p:tav tm="100000">
                                          <p:val>
                                            <p:strVal val="#ppt_h"/>
                                          </p:val>
                                        </p:tav>
                                      </p:tavLst>
                                    </p:anim>
                                    <p:anim calcmode="lin" valueType="num">
                                      <p:cBhvr>
                                        <p:cTn id="41" dur="1000" fill="hold"/>
                                        <p:tgtEl>
                                          <p:spTgt spid="10"/>
                                        </p:tgtEl>
                                        <p:attrNameLst>
                                          <p:attrName>style.rotation</p:attrName>
                                        </p:attrNameLst>
                                      </p:cBhvr>
                                      <p:tavLst>
                                        <p:tav tm="0">
                                          <p:val>
                                            <p:fltVal val="90"/>
                                          </p:val>
                                        </p:tav>
                                        <p:tav tm="100000">
                                          <p:val>
                                            <p:fltVal val="0"/>
                                          </p:val>
                                        </p:tav>
                                      </p:tavLst>
                                    </p:anim>
                                    <p:animEffect transition="in" filter="fade">
                                      <p:cBhvr>
                                        <p:cTn id="42" dur="1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1000" fill="hold"/>
                                        <p:tgtEl>
                                          <p:spTgt spid="12"/>
                                        </p:tgtEl>
                                        <p:attrNameLst>
                                          <p:attrName>ppt_w</p:attrName>
                                        </p:attrNameLst>
                                      </p:cBhvr>
                                      <p:tavLst>
                                        <p:tav tm="0">
                                          <p:val>
                                            <p:fltVal val="0"/>
                                          </p:val>
                                        </p:tav>
                                        <p:tav tm="100000">
                                          <p:val>
                                            <p:strVal val="#ppt_w"/>
                                          </p:val>
                                        </p:tav>
                                      </p:tavLst>
                                    </p:anim>
                                    <p:anim calcmode="lin" valueType="num">
                                      <p:cBhvr>
                                        <p:cTn id="56" dur="1000" fill="hold"/>
                                        <p:tgtEl>
                                          <p:spTgt spid="12"/>
                                        </p:tgtEl>
                                        <p:attrNameLst>
                                          <p:attrName>ppt_h</p:attrName>
                                        </p:attrNameLst>
                                      </p:cBhvr>
                                      <p:tavLst>
                                        <p:tav tm="0">
                                          <p:val>
                                            <p:fltVal val="0"/>
                                          </p:val>
                                        </p:tav>
                                        <p:tav tm="100000">
                                          <p:val>
                                            <p:strVal val="#ppt_h"/>
                                          </p:val>
                                        </p:tav>
                                      </p:tavLst>
                                    </p:anim>
                                    <p:anim calcmode="lin" valueType="num">
                                      <p:cBhvr>
                                        <p:cTn id="57" dur="1000" fill="hold"/>
                                        <p:tgtEl>
                                          <p:spTgt spid="12"/>
                                        </p:tgtEl>
                                        <p:attrNameLst>
                                          <p:attrName>style.rotation</p:attrName>
                                        </p:attrNameLst>
                                      </p:cBhvr>
                                      <p:tavLst>
                                        <p:tav tm="0">
                                          <p:val>
                                            <p:fltVal val="90"/>
                                          </p:val>
                                        </p:tav>
                                        <p:tav tm="100000">
                                          <p:val>
                                            <p:fltVal val="0"/>
                                          </p:val>
                                        </p:tav>
                                      </p:tavLst>
                                    </p:anim>
                                    <p:animEffect transition="in" filter="fade">
                                      <p:cBhvr>
                                        <p:cTn id="58" dur="100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1000" fill="hold"/>
                                        <p:tgtEl>
                                          <p:spTgt spid="13"/>
                                        </p:tgtEl>
                                        <p:attrNameLst>
                                          <p:attrName>ppt_w</p:attrName>
                                        </p:attrNameLst>
                                      </p:cBhvr>
                                      <p:tavLst>
                                        <p:tav tm="0">
                                          <p:val>
                                            <p:fltVal val="0"/>
                                          </p:val>
                                        </p:tav>
                                        <p:tav tm="100000">
                                          <p:val>
                                            <p:strVal val="#ppt_w"/>
                                          </p:val>
                                        </p:tav>
                                      </p:tavLst>
                                    </p:anim>
                                    <p:anim calcmode="lin" valueType="num">
                                      <p:cBhvr>
                                        <p:cTn id="64" dur="1000" fill="hold"/>
                                        <p:tgtEl>
                                          <p:spTgt spid="13"/>
                                        </p:tgtEl>
                                        <p:attrNameLst>
                                          <p:attrName>ppt_h</p:attrName>
                                        </p:attrNameLst>
                                      </p:cBhvr>
                                      <p:tavLst>
                                        <p:tav tm="0">
                                          <p:val>
                                            <p:fltVal val="0"/>
                                          </p:val>
                                        </p:tav>
                                        <p:tav tm="100000">
                                          <p:val>
                                            <p:strVal val="#ppt_h"/>
                                          </p:val>
                                        </p:tav>
                                      </p:tavLst>
                                    </p:anim>
                                    <p:anim calcmode="lin" valueType="num">
                                      <p:cBhvr>
                                        <p:cTn id="65" dur="1000" fill="hold"/>
                                        <p:tgtEl>
                                          <p:spTgt spid="13"/>
                                        </p:tgtEl>
                                        <p:attrNameLst>
                                          <p:attrName>style.rotation</p:attrName>
                                        </p:attrNameLst>
                                      </p:cBhvr>
                                      <p:tavLst>
                                        <p:tav tm="0">
                                          <p:val>
                                            <p:fltVal val="90"/>
                                          </p:val>
                                        </p:tav>
                                        <p:tav tm="100000">
                                          <p:val>
                                            <p:fltVal val="0"/>
                                          </p:val>
                                        </p:tav>
                                      </p:tavLst>
                                    </p:anim>
                                    <p:animEffect transition="in" filter="fade">
                                      <p:cBhvr>
                                        <p:cTn id="66" dur="10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p:cTn id="71" dur="1000" fill="hold"/>
                                        <p:tgtEl>
                                          <p:spTgt spid="14"/>
                                        </p:tgtEl>
                                        <p:attrNameLst>
                                          <p:attrName>ppt_w</p:attrName>
                                        </p:attrNameLst>
                                      </p:cBhvr>
                                      <p:tavLst>
                                        <p:tav tm="0">
                                          <p:val>
                                            <p:fltVal val="0"/>
                                          </p:val>
                                        </p:tav>
                                        <p:tav tm="100000">
                                          <p:val>
                                            <p:strVal val="#ppt_w"/>
                                          </p:val>
                                        </p:tav>
                                      </p:tavLst>
                                    </p:anim>
                                    <p:anim calcmode="lin" valueType="num">
                                      <p:cBhvr>
                                        <p:cTn id="72" dur="1000" fill="hold"/>
                                        <p:tgtEl>
                                          <p:spTgt spid="14"/>
                                        </p:tgtEl>
                                        <p:attrNameLst>
                                          <p:attrName>ppt_h</p:attrName>
                                        </p:attrNameLst>
                                      </p:cBhvr>
                                      <p:tavLst>
                                        <p:tav tm="0">
                                          <p:val>
                                            <p:fltVal val="0"/>
                                          </p:val>
                                        </p:tav>
                                        <p:tav tm="100000">
                                          <p:val>
                                            <p:strVal val="#ppt_h"/>
                                          </p:val>
                                        </p:tav>
                                      </p:tavLst>
                                    </p:anim>
                                    <p:anim calcmode="lin" valueType="num">
                                      <p:cBhvr>
                                        <p:cTn id="73" dur="1000" fill="hold"/>
                                        <p:tgtEl>
                                          <p:spTgt spid="14"/>
                                        </p:tgtEl>
                                        <p:attrNameLst>
                                          <p:attrName>style.rotation</p:attrName>
                                        </p:attrNameLst>
                                      </p:cBhvr>
                                      <p:tavLst>
                                        <p:tav tm="0">
                                          <p:val>
                                            <p:fltVal val="90"/>
                                          </p:val>
                                        </p:tav>
                                        <p:tav tm="100000">
                                          <p:val>
                                            <p:fltVal val="0"/>
                                          </p:val>
                                        </p:tav>
                                      </p:tavLst>
                                    </p:anim>
                                    <p:animEffect transition="in" filter="fade">
                                      <p:cBhvr>
                                        <p:cTn id="7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1818042"/>
            <a:ext cx="11074400" cy="4125557"/>
          </a:xfrm>
        </p:spPr>
        <p:txBody>
          <a:bodyPr/>
          <a:lstStyle/>
          <a:p>
            <a:pPr marL="457200" indent="-4572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a dual-core processor     </a:t>
            </a:r>
          </a:p>
          <a:p>
            <a:pPr marL="457200" indent="-4572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a quad-speed  Blu-ray drive     </a:t>
            </a:r>
          </a:p>
          <a:p>
            <a:pPr marL="457200" indent="-4572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a 3.5-millimetre socket </a:t>
            </a:r>
          </a:p>
          <a:p>
            <a:pPr marL="457200" indent="-4572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a </a:t>
            </a:r>
            <a:r>
              <a:rPr lang="en-US" sz="2200" dirty="0" err="1" smtClean="0">
                <a:solidFill>
                  <a:schemeClr val="tx1"/>
                </a:solidFill>
                <a:latin typeface="Times New Roman" panose="02020603050405020304" pitchFamily="18" charset="0"/>
                <a:cs typeface="Times New Roman" panose="02020603050405020304" pitchFamily="18" charset="0"/>
              </a:rPr>
              <a:t>micrometre</a:t>
            </a:r>
            <a:r>
              <a:rPr lang="en-US" sz="2200" dirty="0" smtClean="0">
                <a:solidFill>
                  <a:schemeClr val="tx1"/>
                </a:solidFill>
                <a:latin typeface="Times New Roman" panose="02020603050405020304" pitchFamily="18" charset="0"/>
                <a:cs typeface="Times New Roman" panose="02020603050405020304" pitchFamily="18" charset="0"/>
              </a:rPr>
              <a:t>     </a:t>
            </a:r>
          </a:p>
          <a:p>
            <a:pPr marL="457200" indent="-4572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18 </a:t>
            </a:r>
            <a:r>
              <a:rPr lang="en-US" sz="2200" dirty="0" err="1" smtClean="0">
                <a:solidFill>
                  <a:schemeClr val="tx1"/>
                </a:solidFill>
                <a:latin typeface="Times New Roman" panose="02020603050405020304" pitchFamily="18" charset="0"/>
                <a:cs typeface="Times New Roman" panose="02020603050405020304" pitchFamily="18" charset="0"/>
              </a:rPr>
              <a:t>nanometres</a:t>
            </a:r>
            <a:r>
              <a:rPr lang="en-US" sz="2200" dirty="0" smtClean="0">
                <a:solidFill>
                  <a:schemeClr val="tx1"/>
                </a:solidFill>
                <a:latin typeface="Times New Roman" panose="02020603050405020304" pitchFamily="18" charset="0"/>
                <a:cs typeface="Times New Roman" panose="02020603050405020304" pitchFamily="18" charset="0"/>
              </a:rPr>
              <a:t> </a:t>
            </a:r>
          </a:p>
          <a:p>
            <a:pPr marL="457200" indent="-4572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a 26-kilobyte file     </a:t>
            </a:r>
          </a:p>
          <a:p>
            <a:pPr marL="457200" indent="-4572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2.4 megahertz </a:t>
            </a:r>
          </a:p>
          <a:p>
            <a:pPr marL="457200" indent="-4572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4 terabytes</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Rectangle 2"/>
          <p:cNvSpPr txBox="1">
            <a:spLocks noChangeArrowheads="1"/>
          </p:cNvSpPr>
          <p:nvPr/>
        </p:nvSpPr>
        <p:spPr bwMode="gray">
          <a:xfrm>
            <a:off x="2540000" y="395662"/>
            <a:ext cx="92456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kern="1200">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panose="020B0604020202020204" pitchFamily="34" charset="0"/>
              </a:defRPr>
            </a:lvl2pPr>
            <a:lvl3pPr algn="l" rtl="0" eaLnBrk="1" fontAlgn="base" hangingPunct="1">
              <a:spcBef>
                <a:spcPct val="0"/>
              </a:spcBef>
              <a:spcAft>
                <a:spcPct val="0"/>
              </a:spcAft>
              <a:defRPr sz="3200" b="1">
                <a:solidFill>
                  <a:schemeClr val="tx2"/>
                </a:solidFill>
                <a:latin typeface="Arial" panose="020B0604020202020204" pitchFamily="34" charset="0"/>
              </a:defRPr>
            </a:lvl3pPr>
            <a:lvl4pPr algn="l" rtl="0" eaLnBrk="1" fontAlgn="base" hangingPunct="1">
              <a:spcBef>
                <a:spcPct val="0"/>
              </a:spcBef>
              <a:spcAft>
                <a:spcPct val="0"/>
              </a:spcAft>
              <a:defRPr sz="3200" b="1">
                <a:solidFill>
                  <a:schemeClr val="tx2"/>
                </a:solidFill>
                <a:latin typeface="Arial" panose="020B0604020202020204" pitchFamily="34" charset="0"/>
              </a:defRPr>
            </a:lvl4pPr>
            <a:lvl5pPr algn="l" rtl="0" eaLnBrk="1" fontAlgn="base" hangingPunct="1">
              <a:spcBef>
                <a:spcPct val="0"/>
              </a:spcBef>
              <a:spcAft>
                <a:spcPct val="0"/>
              </a:spcAft>
              <a:defRPr sz="3200" b="1">
                <a:solidFill>
                  <a:schemeClr val="tx2"/>
                </a:solidFill>
                <a:latin typeface="Arial" panose="020B0604020202020204" pitchFamily="34" charset="0"/>
              </a:defRPr>
            </a:lvl5pPr>
            <a:lvl6pPr marL="457200" algn="l" rtl="0" eaLnBrk="1" fontAlgn="base" hangingPunct="1">
              <a:spcBef>
                <a:spcPct val="0"/>
              </a:spcBef>
              <a:spcAft>
                <a:spcPct val="0"/>
              </a:spcAft>
              <a:defRPr sz="3200" b="1">
                <a:solidFill>
                  <a:schemeClr val="tx2"/>
                </a:solidFill>
                <a:latin typeface="Arial" panose="020B0604020202020204" pitchFamily="34" charset="0"/>
              </a:defRPr>
            </a:lvl6pPr>
            <a:lvl7pPr marL="914400" algn="l" rtl="0" eaLnBrk="1" fontAlgn="base" hangingPunct="1">
              <a:spcBef>
                <a:spcPct val="0"/>
              </a:spcBef>
              <a:spcAft>
                <a:spcPct val="0"/>
              </a:spcAft>
              <a:defRPr sz="3200" b="1">
                <a:solidFill>
                  <a:schemeClr val="tx2"/>
                </a:solidFill>
                <a:latin typeface="Arial" panose="020B0604020202020204" pitchFamily="34" charset="0"/>
              </a:defRPr>
            </a:lvl7pPr>
            <a:lvl8pPr marL="1371600" algn="l" rtl="0" eaLnBrk="1" fontAlgn="base" hangingPunct="1">
              <a:spcBef>
                <a:spcPct val="0"/>
              </a:spcBef>
              <a:spcAft>
                <a:spcPct val="0"/>
              </a:spcAft>
              <a:defRPr sz="3200" b="1">
                <a:solidFill>
                  <a:schemeClr val="tx2"/>
                </a:solidFill>
                <a:latin typeface="Arial" panose="020B0604020202020204" pitchFamily="34" charset="0"/>
              </a:defRPr>
            </a:lvl8pPr>
            <a:lvl9pPr marL="1828800" algn="l" rtl="0" eaLnBrk="1" fontAlgn="base" hangingPunct="1">
              <a:spcBef>
                <a:spcPct val="0"/>
              </a:spcBef>
              <a:spcAft>
                <a:spcPct val="0"/>
              </a:spcAft>
              <a:defRPr sz="3200" b="1">
                <a:solidFill>
                  <a:schemeClr val="tx2"/>
                </a:solidFill>
                <a:latin typeface="Arial" panose="020B0604020202020204" pitchFamily="34" charset="0"/>
              </a:defRPr>
            </a:lvl9pPr>
          </a:lstStyle>
          <a:p>
            <a:r>
              <a:rPr lang="en-US" altLang="en-US" sz="2200" dirty="0" smtClean="0">
                <a:solidFill>
                  <a:srgbClr val="000000"/>
                </a:solidFill>
                <a:latin typeface="Times New Roman" panose="02020603050405020304" pitchFamily="18" charset="0"/>
                <a:cs typeface="Times New Roman" panose="02020603050405020304" pitchFamily="18" charset="0"/>
              </a:rPr>
              <a:t>System specifications (</a:t>
            </a:r>
            <a:r>
              <a:rPr lang="en-US" altLang="en-US" sz="2200" dirty="0" err="1" smtClean="0">
                <a:solidFill>
                  <a:srgbClr val="000000"/>
                </a:solidFill>
                <a:latin typeface="Times New Roman" panose="02020603050405020304" pitchFamily="18" charset="0"/>
                <a:cs typeface="Times New Roman" panose="02020603050405020304" pitchFamily="18" charset="0"/>
              </a:rPr>
              <a:t>đặc</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điểm</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kỹ</a:t>
            </a:r>
            <a:r>
              <a:rPr lang="en-US" altLang="en-US" sz="2200" dirty="0" smtClean="0">
                <a:solidFill>
                  <a:srgbClr val="000000"/>
                </a:solidFill>
                <a:latin typeface="Times New Roman" panose="02020603050405020304" pitchFamily="18" charset="0"/>
                <a:cs typeface="Times New Roman" panose="02020603050405020304" pitchFamily="18" charset="0"/>
              </a:rPr>
              <a:t> </a:t>
            </a:r>
            <a:r>
              <a:rPr lang="en-US" altLang="en-US" sz="2200" dirty="0" err="1" smtClean="0">
                <a:solidFill>
                  <a:srgbClr val="000000"/>
                </a:solidFill>
                <a:latin typeface="Times New Roman" panose="02020603050405020304" pitchFamily="18" charset="0"/>
                <a:cs typeface="Times New Roman" panose="02020603050405020304" pitchFamily="18" charset="0"/>
              </a:rPr>
              <a:t>thuật</a:t>
            </a:r>
            <a:r>
              <a:rPr lang="en-US" altLang="en-US" sz="2200" dirty="0" smtClean="0">
                <a:solidFill>
                  <a:srgbClr val="000000"/>
                </a:solidFill>
                <a:latin typeface="Times New Roman" panose="02020603050405020304" pitchFamily="18" charset="0"/>
                <a:cs typeface="Times New Roman" panose="02020603050405020304" pitchFamily="18" charset="0"/>
              </a:rPr>
              <a:t>)</a:t>
            </a:r>
            <a:endParaRPr lang="en-US" altLang="en-US" sz="22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839097" y="1211896"/>
            <a:ext cx="2707793" cy="477054"/>
          </a:xfrm>
          <a:prstGeom prst="rect">
            <a:avLst/>
          </a:prstGeom>
          <a:noFill/>
        </p:spPr>
        <p:txBody>
          <a:bodyPr wrap="none" rtlCol="0">
            <a:spAutoFit/>
          </a:bodyPr>
          <a:lstStyle/>
          <a:p>
            <a:r>
              <a:rPr lang="en-US" sz="2500" u="sng" dirty="0" err="1" smtClean="0">
                <a:latin typeface="Times New Roman" panose="02020603050405020304" pitchFamily="18" charset="0"/>
                <a:cs typeface="Times New Roman" panose="02020603050405020304" pitchFamily="18" charset="0"/>
              </a:rPr>
              <a:t>Pronounciation</a:t>
            </a:r>
            <a:r>
              <a:rPr lang="en-US" sz="2500" u="sng" dirty="0" smtClean="0">
                <a:latin typeface="Times New Roman" panose="02020603050405020304" pitchFamily="18" charset="0"/>
                <a:cs typeface="Times New Roman" panose="02020603050405020304" pitchFamily="18" charset="0"/>
              </a:rPr>
              <a:t>       </a:t>
            </a:r>
            <a:endParaRPr lang="en-US" sz="2500" u="sng"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3696" y="5682595"/>
            <a:ext cx="1857450" cy="780192"/>
          </a:xfrm>
          <a:prstGeom prst="rect">
            <a:avLst/>
          </a:prstGeom>
        </p:spPr>
      </p:pic>
    </p:spTree>
    <p:extLst>
      <p:ext uri="{BB962C8B-B14F-4D97-AF65-F5344CB8AC3E}">
        <p14:creationId xmlns:p14="http://schemas.microsoft.com/office/powerpoint/2010/main" val="3503796823"/>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noChangeArrowheads="1"/>
          </p:cNvSpPr>
          <p:nvPr/>
        </p:nvSpPr>
        <p:spPr bwMode="auto">
          <a:xfrm>
            <a:off x="7094127" y="2611857"/>
            <a:ext cx="2888969" cy="3035907"/>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rgbClr val="99CCFF"/>
                    </a:gs>
                    <a:gs pos="100000">
                      <a:srgbClr val="E3F1FF"/>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endParaRPr lang="en-US" altLang="en-US" sz="1800">
              <a:solidFill>
                <a:schemeClr val="tx1"/>
              </a:solidFill>
              <a:latin typeface="Times New Roman" panose="02020603050405020304" pitchFamily="18" charset="0"/>
              <a:cs typeface="Times New Roman" panose="02020603050405020304" pitchFamily="18" charset="0"/>
            </a:endParaRPr>
          </a:p>
        </p:txBody>
      </p:sp>
      <p:sp>
        <p:nvSpPr>
          <p:cNvPr id="6148" name="Text Box 4"/>
          <p:cNvSpPr txBox="1">
            <a:spLocks noChangeArrowheads="1"/>
          </p:cNvSpPr>
          <p:nvPr/>
        </p:nvSpPr>
        <p:spPr bwMode="auto">
          <a:xfrm>
            <a:off x="7215189" y="2687628"/>
            <a:ext cx="257427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FontTx/>
              <a:buNone/>
            </a:pPr>
            <a:r>
              <a:rPr lang="en-US" altLang="en-US" sz="1800" dirty="0" smtClean="0">
                <a:solidFill>
                  <a:schemeClr val="tx1"/>
                </a:solidFill>
                <a:latin typeface="Times New Roman" panose="02020603050405020304" pitchFamily="18" charset="0"/>
                <a:cs typeface="Times New Roman" panose="02020603050405020304" pitchFamily="18" charset="0"/>
              </a:rPr>
              <a:t>Desktops </a:t>
            </a:r>
          </a:p>
          <a:p>
            <a:pPr>
              <a:spcBef>
                <a:spcPct val="0"/>
              </a:spcBef>
              <a:buClrTx/>
              <a:buFontTx/>
              <a:buNone/>
            </a:pPr>
            <a:r>
              <a:rPr lang="en-US" altLang="en-US" sz="1800" dirty="0" smtClean="0">
                <a:solidFill>
                  <a:schemeClr val="tx1"/>
                </a:solidFill>
                <a:latin typeface="Times New Roman" panose="02020603050405020304" pitchFamily="18" charset="0"/>
                <a:cs typeface="Times New Roman" panose="02020603050405020304" pitchFamily="18" charset="0"/>
              </a:rPr>
              <a:t>•  </a:t>
            </a:r>
            <a:r>
              <a:rPr lang="en-US" altLang="en-US" sz="1800" dirty="0" err="1" smtClean="0">
                <a:solidFill>
                  <a:schemeClr val="tx1"/>
                </a:solidFill>
                <a:latin typeface="Times New Roman" panose="02020603050405020304" pitchFamily="18" charset="0"/>
                <a:cs typeface="Times New Roman" panose="02020603050405020304" pitchFamily="18" charset="0"/>
              </a:rPr>
              <a:t>Entel</a:t>
            </a:r>
            <a:r>
              <a:rPr lang="en-US" altLang="en-US" sz="1800" dirty="0" smtClean="0">
                <a:solidFill>
                  <a:schemeClr val="tx1"/>
                </a:solidFill>
                <a:latin typeface="Times New Roman" panose="02020603050405020304" pitchFamily="18" charset="0"/>
                <a:cs typeface="Times New Roman" panose="02020603050405020304" pitchFamily="18" charset="0"/>
              </a:rPr>
              <a:t> 3.4 GHz quad-core CPU →</a:t>
            </a:r>
          </a:p>
          <a:p>
            <a:pPr>
              <a:spcBef>
                <a:spcPct val="0"/>
              </a:spcBef>
              <a:buClrTx/>
              <a:buFontTx/>
              <a:buNone/>
            </a:pPr>
            <a:endParaRPr lang="en-US" altLang="en-US" sz="1800" dirty="0" smtClean="0">
              <a:solidFill>
                <a:schemeClr val="tx1"/>
              </a:solidFill>
              <a:latin typeface="Times New Roman" panose="02020603050405020304" pitchFamily="18" charset="0"/>
              <a:cs typeface="Times New Roman" panose="02020603050405020304" pitchFamily="18" charset="0"/>
            </a:endParaRPr>
          </a:p>
          <a:p>
            <a:pPr>
              <a:spcBef>
                <a:spcPct val="0"/>
              </a:spcBef>
              <a:buClrTx/>
              <a:buFontTx/>
              <a:buNone/>
            </a:pPr>
            <a:endParaRPr lang="en-US" altLang="en-US" sz="1800" dirty="0" smtClean="0">
              <a:solidFill>
                <a:schemeClr val="tx1"/>
              </a:solidFill>
              <a:latin typeface="Times New Roman" panose="02020603050405020304" pitchFamily="18" charset="0"/>
              <a:cs typeface="Times New Roman" panose="02020603050405020304" pitchFamily="18" charset="0"/>
            </a:endParaRPr>
          </a:p>
          <a:p>
            <a:pPr>
              <a:spcBef>
                <a:spcPct val="0"/>
              </a:spcBef>
              <a:buClrTx/>
              <a:buFontTx/>
              <a:buNone/>
            </a:pPr>
            <a:r>
              <a:rPr lang="en-US" altLang="en-US" sz="1800" dirty="0" smtClean="0">
                <a:solidFill>
                  <a:schemeClr val="tx1"/>
                </a:solidFill>
                <a:latin typeface="Times New Roman" panose="02020603050405020304" pitchFamily="18" charset="0"/>
                <a:cs typeface="Times New Roman" panose="02020603050405020304" pitchFamily="18" charset="0"/>
              </a:rPr>
              <a:t>•  1 x Eastern Digital 2 TB ... → </a:t>
            </a:r>
          </a:p>
          <a:p>
            <a:pPr>
              <a:spcBef>
                <a:spcPct val="0"/>
              </a:spcBef>
              <a:buClrTx/>
              <a:buFontTx/>
              <a:buNone/>
            </a:pPr>
            <a:endParaRPr lang="en-US" altLang="en-US" sz="1800" dirty="0" smtClean="0">
              <a:solidFill>
                <a:schemeClr val="tx1"/>
              </a:solidFill>
              <a:latin typeface="Times New Roman" panose="02020603050405020304" pitchFamily="18" charset="0"/>
              <a:cs typeface="Times New Roman" panose="02020603050405020304" pitchFamily="18" charset="0"/>
            </a:endParaRPr>
          </a:p>
          <a:p>
            <a:pPr>
              <a:spcBef>
                <a:spcPct val="0"/>
              </a:spcBef>
              <a:buClrTx/>
              <a:buFontTx/>
              <a:buNone/>
            </a:pPr>
            <a:r>
              <a:rPr lang="en-US" altLang="en-US" sz="1800" dirty="0" smtClean="0">
                <a:solidFill>
                  <a:schemeClr val="tx1"/>
                </a:solidFill>
                <a:latin typeface="Times New Roman" panose="02020603050405020304" pitchFamily="18" charset="0"/>
                <a:cs typeface="Times New Roman" panose="02020603050405020304" pitchFamily="18" charset="0"/>
              </a:rPr>
              <a:t>•  4 x USB ports →</a:t>
            </a:r>
            <a:endParaRPr lang="en-US" altLang="en-US" sz="1800" dirty="0">
              <a:solidFill>
                <a:schemeClr val="tx1"/>
              </a:solidFill>
              <a:latin typeface="Times New Roman" panose="02020603050405020304" pitchFamily="18" charset="0"/>
              <a:cs typeface="Times New Roman" panose="02020603050405020304" pitchFamily="18" charset="0"/>
            </a:endParaRPr>
          </a:p>
        </p:txBody>
      </p:sp>
      <p:sp>
        <p:nvSpPr>
          <p:cNvPr id="6149" name="AutoShape 5"/>
          <p:cNvSpPr>
            <a:spLocks noChangeArrowheads="1"/>
          </p:cNvSpPr>
          <p:nvPr/>
        </p:nvSpPr>
        <p:spPr bwMode="auto">
          <a:xfrm>
            <a:off x="1692537" y="2505729"/>
            <a:ext cx="2883049" cy="3291709"/>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rgbClr val="99CCFF"/>
                    </a:gs>
                    <a:gs pos="100000">
                      <a:srgbClr val="E3F1FF"/>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endParaRPr lang="en-US" altLang="en-US" sz="1800">
              <a:solidFill>
                <a:schemeClr val="tx1"/>
              </a:solidFill>
              <a:latin typeface="Times New Roman" panose="02020603050405020304" pitchFamily="18" charset="0"/>
              <a:cs typeface="Times New Roman" panose="02020603050405020304" pitchFamily="18" charset="0"/>
            </a:endParaRPr>
          </a:p>
        </p:txBody>
      </p:sp>
      <p:sp>
        <p:nvSpPr>
          <p:cNvPr id="6150" name="Text Box 6"/>
          <p:cNvSpPr txBox="1">
            <a:spLocks noChangeArrowheads="1"/>
          </p:cNvSpPr>
          <p:nvPr/>
        </p:nvSpPr>
        <p:spPr bwMode="auto">
          <a:xfrm>
            <a:off x="1904386" y="2553465"/>
            <a:ext cx="234217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FontTx/>
              <a:buNone/>
            </a:pPr>
            <a:r>
              <a:rPr lang="en-US" altLang="en-US" sz="1800" dirty="0" smtClean="0">
                <a:solidFill>
                  <a:schemeClr val="tx1"/>
                </a:solidFill>
                <a:latin typeface="Times New Roman" panose="02020603050405020304" pitchFamily="18" charset="0"/>
                <a:cs typeface="Times New Roman" panose="02020603050405020304" pitchFamily="18" charset="0"/>
              </a:rPr>
              <a:t>Laptops </a:t>
            </a:r>
          </a:p>
          <a:p>
            <a:pPr>
              <a:spcBef>
                <a:spcPct val="0"/>
              </a:spcBef>
              <a:buClrTx/>
              <a:buFontTx/>
              <a:buNone/>
            </a:pPr>
            <a:r>
              <a:rPr lang="en-US" altLang="en-US" sz="1800" dirty="0" smtClean="0">
                <a:solidFill>
                  <a:schemeClr val="tx1"/>
                </a:solidFill>
                <a:latin typeface="Times New Roman" panose="02020603050405020304" pitchFamily="18" charset="0"/>
                <a:cs typeface="Times New Roman" panose="02020603050405020304" pitchFamily="18" charset="0"/>
              </a:rPr>
              <a:t>•  1 x 390 GB SDD →</a:t>
            </a:r>
          </a:p>
          <a:p>
            <a:pPr>
              <a:spcBef>
                <a:spcPct val="0"/>
              </a:spcBef>
              <a:buClrTx/>
              <a:buFontTx/>
              <a:buNone/>
            </a:pPr>
            <a:endParaRPr lang="en-US" altLang="en-US" sz="1800" dirty="0" smtClean="0">
              <a:solidFill>
                <a:schemeClr val="tx1"/>
              </a:solidFill>
              <a:latin typeface="Times New Roman" panose="02020603050405020304" pitchFamily="18" charset="0"/>
              <a:cs typeface="Times New Roman" panose="02020603050405020304" pitchFamily="18" charset="0"/>
            </a:endParaRPr>
          </a:p>
          <a:p>
            <a:pPr>
              <a:spcBef>
                <a:spcPct val="0"/>
              </a:spcBef>
              <a:buClrTx/>
              <a:buFontTx/>
              <a:buNone/>
            </a:pPr>
            <a:r>
              <a:rPr lang="en-US" altLang="en-US" sz="1800" dirty="0" smtClean="0">
                <a:solidFill>
                  <a:schemeClr val="tx1"/>
                </a:solidFill>
                <a:latin typeface="Times New Roman" panose="02020603050405020304" pitchFamily="18" charset="0"/>
                <a:cs typeface="Times New Roman" panose="02020603050405020304" pitchFamily="18" charset="0"/>
              </a:rPr>
              <a:t>•  8 GB dual-channel DDR3 ... → </a:t>
            </a:r>
          </a:p>
          <a:p>
            <a:pPr>
              <a:spcBef>
                <a:spcPct val="0"/>
              </a:spcBef>
              <a:buClrTx/>
              <a:buFontTx/>
              <a:buNone/>
            </a:pPr>
            <a:endParaRPr lang="en-US" altLang="en-US" sz="1800" dirty="0">
              <a:solidFill>
                <a:schemeClr val="tx1"/>
              </a:solidFill>
              <a:latin typeface="Times New Roman" panose="02020603050405020304" pitchFamily="18" charset="0"/>
              <a:cs typeface="Times New Roman" panose="02020603050405020304" pitchFamily="18" charset="0"/>
            </a:endParaRPr>
          </a:p>
          <a:p>
            <a:pPr>
              <a:spcBef>
                <a:spcPct val="0"/>
              </a:spcBef>
              <a:buClrTx/>
              <a:buFontTx/>
              <a:buNone/>
            </a:pPr>
            <a:r>
              <a:rPr lang="en-US" altLang="en-US" sz="1800" dirty="0" smtClean="0">
                <a:solidFill>
                  <a:schemeClr val="tx1"/>
                </a:solidFill>
                <a:latin typeface="Times New Roman" panose="02020603050405020304" pitchFamily="18" charset="0"/>
                <a:cs typeface="Times New Roman" panose="02020603050405020304" pitchFamily="18" charset="0"/>
              </a:rPr>
              <a:t>•  ...WLED 1920 x 1080 screen → </a:t>
            </a:r>
            <a:endParaRPr lang="en-US" altLang="en-US" sz="1800" dirty="0">
              <a:solidFill>
                <a:schemeClr val="tx1"/>
              </a:solidFill>
              <a:latin typeface="Times New Roman" panose="02020603050405020304" pitchFamily="18" charset="0"/>
              <a:cs typeface="Times New Roman" panose="02020603050405020304" pitchFamily="18" charset="0"/>
            </a:endParaRPr>
          </a:p>
        </p:txBody>
      </p:sp>
      <p:sp>
        <p:nvSpPr>
          <p:cNvPr id="43016" name="Freeform 8"/>
          <p:cNvSpPr>
            <a:spLocks/>
          </p:cNvSpPr>
          <p:nvPr/>
        </p:nvSpPr>
        <p:spPr bwMode="gray">
          <a:xfrm>
            <a:off x="4594225" y="2722564"/>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31765"/>
                  <a:invGamma/>
                </a:scheme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6152" name="AutoShape 9"/>
          <p:cNvSpPr>
            <a:spLocks noChangeAspect="1" noChangeArrowheads="1" noTextEdit="1"/>
          </p:cNvSpPr>
          <p:nvPr/>
        </p:nvSpPr>
        <p:spPr bwMode="gray">
          <a:xfrm flipH="1">
            <a:off x="6240464" y="27193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cs typeface="Times New Roman" panose="02020603050405020304" pitchFamily="18" charset="0"/>
            </a:endParaRPr>
          </a:p>
        </p:txBody>
      </p:sp>
      <p:sp>
        <p:nvSpPr>
          <p:cNvPr id="43018" name="Freeform 10"/>
          <p:cNvSpPr>
            <a:spLocks/>
          </p:cNvSpPr>
          <p:nvPr/>
        </p:nvSpPr>
        <p:spPr bwMode="gray">
          <a:xfrm flipH="1">
            <a:off x="6172200" y="2743201"/>
            <a:ext cx="903288"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1"/>
              </a:gs>
              <a:gs pos="100000">
                <a:schemeClr val="accent1">
                  <a:gamma/>
                  <a:tint val="31765"/>
                  <a:invGamma/>
                </a:scheme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pPr eaLnBrk="1" hangingPunct="1">
              <a:defRPr/>
            </a:pPr>
            <a:endParaRPr lang="en-US">
              <a:latin typeface="Times New Roman" panose="02020603050405020304" pitchFamily="18" charset="0"/>
              <a:cs typeface="Times New Roman" panose="02020603050405020304" pitchFamily="18" charset="0"/>
            </a:endParaRPr>
          </a:p>
        </p:txBody>
      </p:sp>
      <p:grpSp>
        <p:nvGrpSpPr>
          <p:cNvPr id="6154" name="Group 11"/>
          <p:cNvGrpSpPr>
            <a:grpSpLocks/>
          </p:cNvGrpSpPr>
          <p:nvPr/>
        </p:nvGrpSpPr>
        <p:grpSpPr bwMode="auto">
          <a:xfrm>
            <a:off x="4419600" y="1095375"/>
            <a:ext cx="2998788" cy="1601788"/>
            <a:chOff x="1997" y="1314"/>
            <a:chExt cx="1889" cy="1009"/>
          </a:xfrm>
        </p:grpSpPr>
        <p:grpSp>
          <p:nvGrpSpPr>
            <p:cNvPr id="6156" name="Group 12"/>
            <p:cNvGrpSpPr>
              <a:grpSpLocks/>
            </p:cNvGrpSpPr>
            <p:nvPr/>
          </p:nvGrpSpPr>
          <p:grpSpPr bwMode="auto">
            <a:xfrm>
              <a:off x="1997" y="1404"/>
              <a:ext cx="1889" cy="919"/>
              <a:chOff x="1973" y="1027"/>
              <a:chExt cx="1926" cy="937"/>
            </a:xfrm>
          </p:grpSpPr>
          <p:sp>
            <p:nvSpPr>
              <p:cNvPr id="43021" name="Oval 13"/>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43022" name="Oval 14"/>
              <p:cNvSpPr>
                <a:spLocks noChangeArrowheads="1"/>
              </p:cNvSpPr>
              <p:nvPr/>
            </p:nvSpPr>
            <p:spPr bwMode="gray">
              <a:xfrm>
                <a:off x="1973" y="1027"/>
                <a:ext cx="1905" cy="907"/>
              </a:xfrm>
              <a:prstGeom prst="ellipse">
                <a:avLst/>
              </a:prstGeom>
              <a:gradFill rotWithShape="1">
                <a:gsLst>
                  <a:gs pos="0">
                    <a:schemeClr val="folHlink">
                      <a:gamma/>
                      <a:tint val="44314"/>
                      <a:invGamma/>
                    </a:schemeClr>
                  </a:gs>
                  <a:gs pos="100000">
                    <a:schemeClr val="folHlink"/>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latin typeface="Times New Roman" panose="02020603050405020304" pitchFamily="18" charset="0"/>
                  <a:cs typeface="Times New Roman" panose="02020603050405020304" pitchFamily="18" charset="0"/>
                </a:endParaRPr>
              </a:p>
            </p:txBody>
          </p:sp>
        </p:grpSp>
        <p:sp>
          <p:nvSpPr>
            <p:cNvPr id="43023" name="Oval 15"/>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43024" name="Oval 16"/>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43025" name="Oval 17"/>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defRPr/>
              </a:pPr>
              <a:endParaRPr lang="en-US">
                <a:latin typeface="Times New Roman" panose="02020603050405020304" pitchFamily="18" charset="0"/>
                <a:cs typeface="Times New Roman" panose="02020603050405020304" pitchFamily="18" charset="0"/>
              </a:endParaRPr>
            </a:p>
          </p:txBody>
        </p:sp>
        <p:sp>
          <p:nvSpPr>
            <p:cNvPr id="43026" name="Oval 18"/>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defRPr/>
              </a:pPr>
              <a:endParaRPr lang="en-US">
                <a:latin typeface="Times New Roman" panose="02020603050405020304" pitchFamily="18" charset="0"/>
                <a:cs typeface="Times New Roman" panose="02020603050405020304" pitchFamily="18" charset="0"/>
              </a:endParaRPr>
            </a:p>
          </p:txBody>
        </p:sp>
      </p:grpSp>
      <p:sp>
        <p:nvSpPr>
          <p:cNvPr id="6155" name="Text Box 19"/>
          <p:cNvSpPr txBox="1">
            <a:spLocks noChangeArrowheads="1"/>
          </p:cNvSpPr>
          <p:nvPr/>
        </p:nvSpPr>
        <p:spPr bwMode="auto">
          <a:xfrm>
            <a:off x="5164277" y="1295400"/>
            <a:ext cx="141577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Font typeface="Wingdings" panose="05000000000000000000" pitchFamily="2" charset="2"/>
              <a:buChar char="§"/>
              <a:defRPr sz="2800">
                <a:solidFill>
                  <a:schemeClr val="tx2"/>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Tx/>
              <a:buFontTx/>
              <a:buNone/>
            </a:pPr>
            <a:r>
              <a:rPr lang="en-US" altLang="en-US" sz="2400" b="1" dirty="0" smtClean="0">
                <a:solidFill>
                  <a:schemeClr val="tx1"/>
                </a:solidFill>
                <a:latin typeface="Times New Roman" panose="02020603050405020304" pitchFamily="18" charset="0"/>
                <a:cs typeface="Times New Roman" panose="02020603050405020304" pitchFamily="18" charset="0"/>
              </a:rPr>
              <a:t>Listening</a:t>
            </a:r>
            <a:endParaRPr lang="en-US" altLang="en-US" sz="2400" b="1" dirty="0">
              <a:solidFill>
                <a:schemeClr val="tx1"/>
              </a:solidFill>
              <a:latin typeface="Times New Roman" panose="02020603050405020304" pitchFamily="18" charset="0"/>
              <a:cs typeface="Times New Roman" panose="02020603050405020304" pitchFamily="18" charset="0"/>
            </a:endParaRPr>
          </a:p>
          <a:p>
            <a:pPr algn="ctr">
              <a:spcBef>
                <a:spcPct val="0"/>
              </a:spcBef>
              <a:buClrTx/>
              <a:buFontTx/>
              <a:buNone/>
            </a:pPr>
            <a:endParaRPr lang="en-US" altLang="en-US" sz="1400" dirty="0">
              <a:solidFill>
                <a:schemeClr val="tx1"/>
              </a:solidFill>
              <a:latin typeface="Times New Roman" panose="02020603050405020304" pitchFamily="18" charset="0"/>
              <a:cs typeface="Times New Roman" panose="02020603050405020304" pitchFamily="18" charset="0"/>
            </a:endParaRPr>
          </a:p>
        </p:txBody>
      </p:sp>
      <p:sp>
        <p:nvSpPr>
          <p:cNvPr id="20" name="Rectangle 2"/>
          <p:cNvSpPr txBox="1">
            <a:spLocks noChangeArrowheads="1"/>
          </p:cNvSpPr>
          <p:nvPr/>
        </p:nvSpPr>
        <p:spPr bwMode="gray">
          <a:xfrm>
            <a:off x="2707496" y="279155"/>
            <a:ext cx="92456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kern="1200">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panose="020B0604020202020204" pitchFamily="34" charset="0"/>
              </a:defRPr>
            </a:lvl2pPr>
            <a:lvl3pPr algn="l" rtl="0" eaLnBrk="1" fontAlgn="base" hangingPunct="1">
              <a:spcBef>
                <a:spcPct val="0"/>
              </a:spcBef>
              <a:spcAft>
                <a:spcPct val="0"/>
              </a:spcAft>
              <a:defRPr sz="3200" b="1">
                <a:solidFill>
                  <a:schemeClr val="tx2"/>
                </a:solidFill>
                <a:latin typeface="Arial" panose="020B0604020202020204" pitchFamily="34" charset="0"/>
              </a:defRPr>
            </a:lvl3pPr>
            <a:lvl4pPr algn="l" rtl="0" eaLnBrk="1" fontAlgn="base" hangingPunct="1">
              <a:spcBef>
                <a:spcPct val="0"/>
              </a:spcBef>
              <a:spcAft>
                <a:spcPct val="0"/>
              </a:spcAft>
              <a:defRPr sz="3200" b="1">
                <a:solidFill>
                  <a:schemeClr val="tx2"/>
                </a:solidFill>
                <a:latin typeface="Arial" panose="020B0604020202020204" pitchFamily="34" charset="0"/>
              </a:defRPr>
            </a:lvl4pPr>
            <a:lvl5pPr algn="l" rtl="0" eaLnBrk="1" fontAlgn="base" hangingPunct="1">
              <a:spcBef>
                <a:spcPct val="0"/>
              </a:spcBef>
              <a:spcAft>
                <a:spcPct val="0"/>
              </a:spcAft>
              <a:defRPr sz="3200" b="1">
                <a:solidFill>
                  <a:schemeClr val="tx2"/>
                </a:solidFill>
                <a:latin typeface="Arial" panose="020B0604020202020204" pitchFamily="34" charset="0"/>
              </a:defRPr>
            </a:lvl5pPr>
            <a:lvl6pPr marL="457200" algn="l" rtl="0" eaLnBrk="1" fontAlgn="base" hangingPunct="1">
              <a:spcBef>
                <a:spcPct val="0"/>
              </a:spcBef>
              <a:spcAft>
                <a:spcPct val="0"/>
              </a:spcAft>
              <a:defRPr sz="3200" b="1">
                <a:solidFill>
                  <a:schemeClr val="tx2"/>
                </a:solidFill>
                <a:latin typeface="Arial" panose="020B0604020202020204" pitchFamily="34" charset="0"/>
              </a:defRPr>
            </a:lvl6pPr>
            <a:lvl7pPr marL="914400" algn="l" rtl="0" eaLnBrk="1" fontAlgn="base" hangingPunct="1">
              <a:spcBef>
                <a:spcPct val="0"/>
              </a:spcBef>
              <a:spcAft>
                <a:spcPct val="0"/>
              </a:spcAft>
              <a:defRPr sz="3200" b="1">
                <a:solidFill>
                  <a:schemeClr val="tx2"/>
                </a:solidFill>
                <a:latin typeface="Arial" panose="020B0604020202020204" pitchFamily="34" charset="0"/>
              </a:defRPr>
            </a:lvl7pPr>
            <a:lvl8pPr marL="1371600" algn="l" rtl="0" eaLnBrk="1" fontAlgn="base" hangingPunct="1">
              <a:spcBef>
                <a:spcPct val="0"/>
              </a:spcBef>
              <a:spcAft>
                <a:spcPct val="0"/>
              </a:spcAft>
              <a:defRPr sz="3200" b="1">
                <a:solidFill>
                  <a:schemeClr val="tx2"/>
                </a:solidFill>
                <a:latin typeface="Arial" panose="020B0604020202020204" pitchFamily="34" charset="0"/>
              </a:defRPr>
            </a:lvl8pPr>
            <a:lvl9pPr marL="1828800" algn="l" rtl="0" eaLnBrk="1" fontAlgn="base" hangingPunct="1">
              <a:spcBef>
                <a:spcPct val="0"/>
              </a:spcBef>
              <a:spcAft>
                <a:spcPct val="0"/>
              </a:spcAft>
              <a:defRPr sz="3200" b="1">
                <a:solidFill>
                  <a:schemeClr val="tx2"/>
                </a:solidFill>
                <a:latin typeface="Arial" panose="020B0604020202020204" pitchFamily="34" charset="0"/>
              </a:defRPr>
            </a:lvl9pPr>
          </a:lstStyle>
          <a:p>
            <a:r>
              <a:rPr lang="en-US" altLang="en-US" sz="2200" dirty="0" smtClean="0">
                <a:solidFill>
                  <a:schemeClr val="tx1"/>
                </a:solidFill>
                <a:latin typeface="Times New Roman" panose="02020603050405020304" pitchFamily="18" charset="0"/>
                <a:cs typeface="Times New Roman" panose="02020603050405020304" pitchFamily="18" charset="0"/>
              </a:rPr>
              <a:t>System specifications (</a:t>
            </a:r>
            <a:r>
              <a:rPr lang="en-US" altLang="en-US" sz="2200" dirty="0" err="1" smtClean="0">
                <a:solidFill>
                  <a:schemeClr val="tx1"/>
                </a:solidFill>
                <a:latin typeface="Times New Roman" panose="02020603050405020304" pitchFamily="18" charset="0"/>
                <a:cs typeface="Times New Roman" panose="02020603050405020304" pitchFamily="18" charset="0"/>
              </a:rPr>
              <a:t>đặc</a:t>
            </a:r>
            <a:r>
              <a:rPr lang="en-US" altLang="en-US" sz="2200" dirty="0" smtClean="0">
                <a:solidFill>
                  <a:schemeClr val="tx1"/>
                </a:solidFill>
                <a:latin typeface="Times New Roman" panose="02020603050405020304" pitchFamily="18" charset="0"/>
                <a:cs typeface="Times New Roman" panose="02020603050405020304" pitchFamily="18" charset="0"/>
              </a:rPr>
              <a:t> </a:t>
            </a:r>
            <a:r>
              <a:rPr lang="en-US" altLang="en-US" sz="2200" dirty="0" err="1" smtClean="0">
                <a:solidFill>
                  <a:schemeClr val="tx1"/>
                </a:solidFill>
                <a:latin typeface="Times New Roman" panose="02020603050405020304" pitchFamily="18" charset="0"/>
                <a:cs typeface="Times New Roman" panose="02020603050405020304" pitchFamily="18" charset="0"/>
              </a:rPr>
              <a:t>điểm</a:t>
            </a:r>
            <a:r>
              <a:rPr lang="en-US" altLang="en-US" sz="2200" dirty="0" smtClean="0">
                <a:solidFill>
                  <a:schemeClr val="tx1"/>
                </a:solidFill>
                <a:latin typeface="Times New Roman" panose="02020603050405020304" pitchFamily="18" charset="0"/>
                <a:cs typeface="Times New Roman" panose="02020603050405020304" pitchFamily="18" charset="0"/>
              </a:rPr>
              <a:t> </a:t>
            </a:r>
            <a:r>
              <a:rPr lang="en-US" altLang="en-US" sz="2200" dirty="0" err="1" smtClean="0">
                <a:solidFill>
                  <a:schemeClr val="tx1"/>
                </a:solidFill>
                <a:latin typeface="Times New Roman" panose="02020603050405020304" pitchFamily="18" charset="0"/>
                <a:cs typeface="Times New Roman" panose="02020603050405020304" pitchFamily="18" charset="0"/>
              </a:rPr>
              <a:t>kỹ</a:t>
            </a:r>
            <a:r>
              <a:rPr lang="en-US" altLang="en-US" sz="2200" dirty="0" smtClean="0">
                <a:solidFill>
                  <a:schemeClr val="tx1"/>
                </a:solidFill>
                <a:latin typeface="Times New Roman" panose="02020603050405020304" pitchFamily="18" charset="0"/>
                <a:cs typeface="Times New Roman" panose="02020603050405020304" pitchFamily="18" charset="0"/>
              </a:rPr>
              <a:t> </a:t>
            </a:r>
            <a:r>
              <a:rPr lang="en-US" altLang="en-US" sz="2200" dirty="0" err="1" smtClean="0">
                <a:solidFill>
                  <a:schemeClr val="tx1"/>
                </a:solidFill>
                <a:latin typeface="Times New Roman" panose="02020603050405020304" pitchFamily="18" charset="0"/>
                <a:cs typeface="Times New Roman" panose="02020603050405020304" pitchFamily="18" charset="0"/>
              </a:rPr>
              <a:t>thuật</a:t>
            </a:r>
            <a:r>
              <a:rPr lang="en-US" altLang="en-US" sz="2200" dirty="0" smtClean="0">
                <a:solidFill>
                  <a:schemeClr val="tx1"/>
                </a:solidFill>
                <a:latin typeface="Times New Roman" panose="02020603050405020304" pitchFamily="18" charset="0"/>
                <a:cs typeface="Times New Roman" panose="02020603050405020304" pitchFamily="18" charset="0"/>
              </a:rPr>
              <a:t>)</a:t>
            </a:r>
            <a:endParaRPr lang="en-US" altLang="en-US" sz="2200" dirty="0">
              <a:solidFill>
                <a:schemeClr val="tx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865988" y="3119718"/>
            <a:ext cx="2119256" cy="646331"/>
          </a:xfrm>
          <a:prstGeom prst="rect">
            <a:avLst/>
          </a:prstGeom>
          <a:noFill/>
        </p:spPr>
        <p:txBody>
          <a:bodyPr wrap="square" rtlCol="0">
            <a:spAutoFit/>
          </a:bodyPr>
          <a:lstStyle/>
          <a:p>
            <a:r>
              <a:rPr lang="en-US" altLang="en-US" dirty="0">
                <a:latin typeface="Times New Roman" panose="02020603050405020304" pitchFamily="18" charset="0"/>
                <a:cs typeface="Times New Roman" panose="02020603050405020304" pitchFamily="18" charset="0"/>
              </a:rPr>
              <a:t>1 x </a:t>
            </a:r>
            <a:r>
              <a:rPr lang="en-US" altLang="en-US" dirty="0">
                <a:solidFill>
                  <a:srgbClr val="FF0000"/>
                </a:solidFill>
                <a:latin typeface="Times New Roman" panose="02020603050405020304" pitchFamily="18" charset="0"/>
                <a:cs typeface="Times New Roman" panose="02020603050405020304" pitchFamily="18" charset="0"/>
              </a:rPr>
              <a:t>500 GB </a:t>
            </a:r>
            <a:r>
              <a:rPr lang="en-US" altLang="en-US" dirty="0">
                <a:latin typeface="Times New Roman" panose="02020603050405020304" pitchFamily="18" charset="0"/>
                <a:cs typeface="Times New Roman" panose="02020603050405020304" pitchFamily="18" charset="0"/>
              </a:rPr>
              <a:t>SDD </a:t>
            </a:r>
          </a:p>
          <a:p>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687359" y="3947463"/>
            <a:ext cx="2973891" cy="369332"/>
          </a:xfrm>
          <a:prstGeom prst="rect">
            <a:avLst/>
          </a:prstGeom>
          <a:noFill/>
        </p:spPr>
        <p:txBody>
          <a:bodyPr wrap="none" rtlCol="0">
            <a:spAutoFit/>
          </a:bodyPr>
          <a:lstStyle/>
          <a:p>
            <a:r>
              <a:rPr lang="en-US" altLang="en-US" dirty="0">
                <a:solidFill>
                  <a:srgbClr val="FF0000"/>
                </a:solidFill>
                <a:latin typeface="Times New Roman" panose="02020603050405020304" pitchFamily="18" charset="0"/>
                <a:cs typeface="Times New Roman" panose="02020603050405020304" pitchFamily="18" charset="0"/>
              </a:rPr>
              <a:t>16 GB </a:t>
            </a:r>
            <a:r>
              <a:rPr lang="en-US" altLang="en-US" dirty="0">
                <a:latin typeface="Times New Roman" panose="02020603050405020304" pitchFamily="18" charset="0"/>
                <a:cs typeface="Times New Roman" panose="02020603050405020304" pitchFamily="18" charset="0"/>
              </a:rPr>
              <a:t>dual  channel DDR3 ...</a:t>
            </a:r>
            <a:endParaRPr lang="en-US" dirty="0"/>
          </a:p>
        </p:txBody>
      </p:sp>
      <p:sp>
        <p:nvSpPr>
          <p:cNvPr id="5" name="TextBox 4"/>
          <p:cNvSpPr txBox="1"/>
          <p:nvPr/>
        </p:nvSpPr>
        <p:spPr>
          <a:xfrm>
            <a:off x="1777684" y="4781711"/>
            <a:ext cx="2826415" cy="646331"/>
          </a:xfrm>
          <a:prstGeom prst="rect">
            <a:avLst/>
          </a:prstGeom>
          <a:noFill/>
        </p:spPr>
        <p:txBody>
          <a:bodyPr wrap="none" rtlCol="0">
            <a:spAutoFit/>
          </a:bodyPr>
          <a:lstStyle/>
          <a:p>
            <a:r>
              <a:rPr lang="en-US" altLang="en-US" dirty="0" smtClean="0">
                <a:latin typeface="Times New Roman" panose="02020603050405020304" pitchFamily="18" charset="0"/>
                <a:cs typeface="Times New Roman" panose="02020603050405020304" pitchFamily="18" charset="0"/>
              </a:rPr>
              <a:t>…WLED </a:t>
            </a:r>
            <a:r>
              <a:rPr lang="en-US" altLang="en-US" dirty="0">
                <a:solidFill>
                  <a:srgbClr val="FF0000"/>
                </a:solidFill>
                <a:latin typeface="Times New Roman" panose="02020603050405020304" pitchFamily="18" charset="0"/>
                <a:cs typeface="Times New Roman" panose="02020603050405020304" pitchFamily="18" charset="0"/>
              </a:rPr>
              <a:t>1366 x 768 </a:t>
            </a:r>
            <a:r>
              <a:rPr lang="en-US" altLang="en-US" dirty="0">
                <a:latin typeface="Times New Roman" panose="02020603050405020304" pitchFamily="18" charset="0"/>
                <a:cs typeface="Times New Roman" panose="02020603050405020304" pitchFamily="18" charset="0"/>
              </a:rPr>
              <a:t>screen</a:t>
            </a:r>
          </a:p>
          <a:p>
            <a:endParaRPr lang="en-US" dirty="0"/>
          </a:p>
        </p:txBody>
      </p:sp>
      <p:sp>
        <p:nvSpPr>
          <p:cNvPr id="6" name="TextBox 5"/>
          <p:cNvSpPr txBox="1"/>
          <p:nvPr/>
        </p:nvSpPr>
        <p:spPr>
          <a:xfrm>
            <a:off x="7245351" y="3483479"/>
            <a:ext cx="2651685" cy="646331"/>
          </a:xfrm>
          <a:prstGeom prst="rect">
            <a:avLst/>
          </a:prstGeom>
          <a:noFill/>
        </p:spPr>
        <p:txBody>
          <a:bodyPr wrap="square" rtlCol="0">
            <a:spAutoFit/>
          </a:bodyPr>
          <a:lstStyle/>
          <a:p>
            <a:r>
              <a:rPr lang="en-US" altLang="en-US" dirty="0" err="1">
                <a:latin typeface="Times New Roman" panose="02020603050405020304" pitchFamily="18" charset="0"/>
                <a:cs typeface="Times New Roman" panose="02020603050405020304" pitchFamily="18" charset="0"/>
              </a:rPr>
              <a:t>Entel</a:t>
            </a:r>
            <a:r>
              <a:rPr lang="en-US" altLang="en-US" dirty="0">
                <a:latin typeface="Times New Roman" panose="02020603050405020304" pitchFamily="18" charset="0"/>
                <a:cs typeface="Times New Roman" panose="02020603050405020304" pitchFamily="18" charset="0"/>
              </a:rPr>
              <a:t> 3.4 </a:t>
            </a:r>
            <a:r>
              <a:rPr lang="en-US" altLang="en-US" dirty="0" smtClean="0">
                <a:latin typeface="Times New Roman" panose="02020603050405020304" pitchFamily="18" charset="0"/>
                <a:cs typeface="Times New Roman" panose="02020603050405020304" pitchFamily="18" charset="0"/>
              </a:rPr>
              <a:t>GHz </a:t>
            </a:r>
            <a:r>
              <a:rPr lang="en-US" altLang="en-US" dirty="0">
                <a:solidFill>
                  <a:srgbClr val="FF0000"/>
                </a:solidFill>
                <a:latin typeface="Times New Roman" panose="02020603050405020304" pitchFamily="18" charset="0"/>
                <a:cs typeface="Times New Roman" panose="02020603050405020304" pitchFamily="18" charset="0"/>
              </a:rPr>
              <a:t>eight-core</a:t>
            </a:r>
            <a:r>
              <a:rPr lang="en-US" altLang="en-US" dirty="0">
                <a:latin typeface="Times New Roman" panose="02020603050405020304" pitchFamily="18" charset="0"/>
                <a:cs typeface="Times New Roman" panose="02020603050405020304" pitchFamily="18" charset="0"/>
              </a:rPr>
              <a:t> CPU</a:t>
            </a:r>
            <a:endParaRPr lang="en-US" dirty="0"/>
          </a:p>
        </p:txBody>
      </p:sp>
      <p:sp>
        <p:nvSpPr>
          <p:cNvPr id="7" name="TextBox 6"/>
          <p:cNvSpPr txBox="1"/>
          <p:nvPr/>
        </p:nvSpPr>
        <p:spPr>
          <a:xfrm>
            <a:off x="8051160" y="4344157"/>
            <a:ext cx="1223412" cy="369332"/>
          </a:xfrm>
          <a:prstGeom prst="rect">
            <a:avLst/>
          </a:prstGeom>
          <a:noFill/>
        </p:spPr>
        <p:txBody>
          <a:bodyPr wrap="none" rtlCol="0">
            <a:spAutoFit/>
          </a:bodyPr>
          <a:lstStyle/>
          <a:p>
            <a:r>
              <a:rPr lang="en-US" altLang="en-US" dirty="0">
                <a:solidFill>
                  <a:srgbClr val="FF0000"/>
                </a:solidFill>
                <a:latin typeface="Times New Roman" panose="02020603050405020304" pitchFamily="18" charset="0"/>
                <a:cs typeface="Times New Roman" panose="02020603050405020304" pitchFamily="18" charset="0"/>
              </a:rPr>
              <a:t>2</a:t>
            </a:r>
            <a:r>
              <a:rPr lang="en-US" altLang="en-US" dirty="0">
                <a:latin typeface="Times New Roman" panose="02020603050405020304" pitchFamily="18" charset="0"/>
                <a:cs typeface="Times New Roman" panose="02020603050405020304" pitchFamily="18" charset="0"/>
              </a:rPr>
              <a:t> x Eastern</a:t>
            </a:r>
            <a:endParaRPr lang="en-US" dirty="0"/>
          </a:p>
        </p:txBody>
      </p:sp>
      <p:sp>
        <p:nvSpPr>
          <p:cNvPr id="8" name="TextBox 7"/>
          <p:cNvSpPr txBox="1"/>
          <p:nvPr/>
        </p:nvSpPr>
        <p:spPr>
          <a:xfrm>
            <a:off x="7201471" y="4629361"/>
            <a:ext cx="1578317" cy="646331"/>
          </a:xfrm>
          <a:prstGeom prst="rect">
            <a:avLst/>
          </a:prstGeom>
          <a:noFill/>
        </p:spPr>
        <p:txBody>
          <a:bodyPr wrap="none" rtlCol="0">
            <a:spAutoFit/>
          </a:bodyPr>
          <a:lstStyle/>
          <a:p>
            <a:r>
              <a:rPr lang="en-US" altLang="en-US" dirty="0">
                <a:latin typeface="Times New Roman" panose="02020603050405020304" pitchFamily="18" charset="0"/>
                <a:cs typeface="Times New Roman" panose="02020603050405020304" pitchFamily="18" charset="0"/>
              </a:rPr>
              <a:t>Digital </a:t>
            </a:r>
            <a:r>
              <a:rPr lang="en-US" altLang="en-US" dirty="0">
                <a:solidFill>
                  <a:srgbClr val="FF0000"/>
                </a:solidFill>
                <a:latin typeface="Times New Roman" panose="02020603050405020304" pitchFamily="18" charset="0"/>
                <a:cs typeface="Times New Roman" panose="02020603050405020304" pitchFamily="18" charset="0"/>
              </a:rPr>
              <a:t>1</a:t>
            </a:r>
            <a:r>
              <a:rPr lang="en-US" altLang="en-US" dirty="0">
                <a:latin typeface="Times New Roman" panose="02020603050405020304" pitchFamily="18" charset="0"/>
                <a:cs typeface="Times New Roman" panose="02020603050405020304" pitchFamily="18" charset="0"/>
              </a:rPr>
              <a:t> TB ...</a:t>
            </a:r>
          </a:p>
          <a:p>
            <a:endParaRPr lang="en-US" dirty="0"/>
          </a:p>
        </p:txBody>
      </p:sp>
      <p:sp>
        <p:nvSpPr>
          <p:cNvPr id="9" name="TextBox 8"/>
          <p:cNvSpPr txBox="1"/>
          <p:nvPr/>
        </p:nvSpPr>
        <p:spPr>
          <a:xfrm>
            <a:off x="7330296" y="5164851"/>
            <a:ext cx="1556836" cy="646331"/>
          </a:xfrm>
          <a:prstGeom prst="rect">
            <a:avLst/>
          </a:prstGeom>
          <a:noFill/>
        </p:spPr>
        <p:txBody>
          <a:bodyPr wrap="none" rtlCol="0">
            <a:spAutoFit/>
          </a:bodyPr>
          <a:lstStyle/>
          <a:p>
            <a:r>
              <a:rPr lang="en-US" altLang="en-US" dirty="0">
                <a:solidFill>
                  <a:srgbClr val="FF0000"/>
                </a:solidFill>
                <a:latin typeface="Times New Roman" panose="02020603050405020304" pitchFamily="18" charset="0"/>
                <a:cs typeface="Times New Roman" panose="02020603050405020304" pitchFamily="18" charset="0"/>
              </a:rPr>
              <a:t>8</a:t>
            </a:r>
            <a:r>
              <a:rPr lang="en-US" altLang="en-US" dirty="0">
                <a:latin typeface="Times New Roman" panose="02020603050405020304" pitchFamily="18" charset="0"/>
                <a:cs typeface="Times New Roman" panose="02020603050405020304" pitchFamily="18" charset="0"/>
              </a:rPr>
              <a:t> x USB ports </a:t>
            </a:r>
          </a:p>
          <a:p>
            <a:endParaRPr lang="en-US" dirty="0"/>
          </a:p>
        </p:txBody>
      </p:sp>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9317" y="5693634"/>
            <a:ext cx="1857450" cy="780192"/>
          </a:xfrm>
          <a:prstGeom prst="rect">
            <a:avLst/>
          </a:prstGeom>
        </p:spPr>
      </p:pic>
    </p:spTree>
    <p:extLst>
      <p:ext uri="{BB962C8B-B14F-4D97-AF65-F5344CB8AC3E}">
        <p14:creationId xmlns:p14="http://schemas.microsoft.com/office/powerpoint/2010/main" val="12874798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155"/>
                                        </p:tgtEl>
                                        <p:attrNameLst>
                                          <p:attrName>style.visibility</p:attrName>
                                        </p:attrNameLst>
                                      </p:cBhvr>
                                      <p:to>
                                        <p:strVal val="visible"/>
                                      </p:to>
                                    </p:set>
                                    <p:animEffect transition="in" filter="plus(in)">
                                      <p:cBhvr>
                                        <p:cTn id="7" dur="2000"/>
                                        <p:tgtEl>
                                          <p:spTgt spid="6155"/>
                                        </p:tgtEl>
                                      </p:cBhvr>
                                    </p:animEffect>
                                  </p:childTnLst>
                                </p:cTn>
                              </p:par>
                              <p:par>
                                <p:cTn id="8" presetID="13" presetClass="entr" presetSubtype="16" fill="hold" nodeType="withEffect">
                                  <p:stCondLst>
                                    <p:cond delay="0"/>
                                  </p:stCondLst>
                                  <p:childTnLst>
                                    <p:set>
                                      <p:cBhvr>
                                        <p:cTn id="9" dur="1" fill="hold">
                                          <p:stCondLst>
                                            <p:cond delay="0"/>
                                          </p:stCondLst>
                                        </p:cTn>
                                        <p:tgtEl>
                                          <p:spTgt spid="6154"/>
                                        </p:tgtEl>
                                        <p:attrNameLst>
                                          <p:attrName>style.visibility</p:attrName>
                                        </p:attrNameLst>
                                      </p:cBhvr>
                                      <p:to>
                                        <p:strVal val="visible"/>
                                      </p:to>
                                    </p:set>
                                    <p:animEffect transition="in" filter="plus(in)">
                                      <p:cBhvr>
                                        <p:cTn id="10" dur="2000"/>
                                        <p:tgtEl>
                                          <p:spTgt spid="6154"/>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43016"/>
                                        </p:tgtEl>
                                        <p:attrNameLst>
                                          <p:attrName>style.visibility</p:attrName>
                                        </p:attrNameLst>
                                      </p:cBhvr>
                                      <p:to>
                                        <p:strVal val="visible"/>
                                      </p:to>
                                    </p:set>
                                    <p:animEffect transition="in" filter="plus(in)">
                                      <p:cBhvr>
                                        <p:cTn id="13" dur="2000"/>
                                        <p:tgtEl>
                                          <p:spTgt spid="43016"/>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43018"/>
                                        </p:tgtEl>
                                        <p:attrNameLst>
                                          <p:attrName>style.visibility</p:attrName>
                                        </p:attrNameLst>
                                      </p:cBhvr>
                                      <p:to>
                                        <p:strVal val="visible"/>
                                      </p:to>
                                    </p:set>
                                    <p:animEffect transition="in" filter="plus(in)">
                                      <p:cBhvr>
                                        <p:cTn id="16" dur="2000"/>
                                        <p:tgtEl>
                                          <p:spTgt spid="43018"/>
                                        </p:tgtEl>
                                      </p:cBhvr>
                                    </p:animEffect>
                                  </p:childTnLst>
                                </p:cTn>
                              </p:par>
                            </p:childTnLst>
                          </p:cTn>
                        </p:par>
                        <p:par>
                          <p:cTn id="17" fill="hold">
                            <p:stCondLst>
                              <p:cond delay="2000"/>
                            </p:stCondLst>
                            <p:childTnLst>
                              <p:par>
                                <p:cTn id="18" presetID="16" presetClass="entr" presetSubtype="21" fill="hold" grpId="0" nodeType="afterEffect">
                                  <p:stCondLst>
                                    <p:cond delay="0"/>
                                  </p:stCondLst>
                                  <p:childTnLst>
                                    <p:set>
                                      <p:cBhvr>
                                        <p:cTn id="19" dur="1" fill="hold">
                                          <p:stCondLst>
                                            <p:cond delay="0"/>
                                          </p:stCondLst>
                                        </p:cTn>
                                        <p:tgtEl>
                                          <p:spTgt spid="6149"/>
                                        </p:tgtEl>
                                        <p:attrNameLst>
                                          <p:attrName>style.visibility</p:attrName>
                                        </p:attrNameLst>
                                      </p:cBhvr>
                                      <p:to>
                                        <p:strVal val="visible"/>
                                      </p:to>
                                    </p:set>
                                    <p:animEffect transition="in" filter="barn(inVertical)">
                                      <p:cBhvr>
                                        <p:cTn id="20" dur="500"/>
                                        <p:tgtEl>
                                          <p:spTgt spid="6149"/>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6150"/>
                                        </p:tgtEl>
                                        <p:attrNameLst>
                                          <p:attrName>style.visibility</p:attrName>
                                        </p:attrNameLst>
                                      </p:cBhvr>
                                      <p:to>
                                        <p:strVal val="visible"/>
                                      </p:to>
                                    </p:set>
                                    <p:animEffect transition="in" filter="barn(inVertical)">
                                      <p:cBhvr>
                                        <p:cTn id="23" dur="500"/>
                                        <p:tgtEl>
                                          <p:spTgt spid="6150"/>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6147"/>
                                        </p:tgtEl>
                                        <p:attrNameLst>
                                          <p:attrName>style.visibility</p:attrName>
                                        </p:attrNameLst>
                                      </p:cBhvr>
                                      <p:to>
                                        <p:strVal val="visible"/>
                                      </p:to>
                                    </p:set>
                                    <p:animEffect transition="in" filter="barn(inVertical)">
                                      <p:cBhvr>
                                        <p:cTn id="26" dur="500"/>
                                        <p:tgtEl>
                                          <p:spTgt spid="6147"/>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6148"/>
                                        </p:tgtEl>
                                        <p:attrNameLst>
                                          <p:attrName>style.visibility</p:attrName>
                                        </p:attrNameLst>
                                      </p:cBhvr>
                                      <p:to>
                                        <p:strVal val="visible"/>
                                      </p:to>
                                    </p:set>
                                    <p:animEffect transition="in" filter="barn(inVertical)">
                                      <p:cBhvr>
                                        <p:cTn id="29" dur="500"/>
                                        <p:tgtEl>
                                          <p:spTgt spid="6148"/>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barn(inVertical)">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barn(inVertical)">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barn(inVertical)">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barn(inVertical)">
                                      <p:cBhvr>
                                        <p:cTn id="49" dur="500"/>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barn(inVertical)">
                                      <p:cBhvr>
                                        <p:cTn id="54" dur="500"/>
                                        <p:tgtEl>
                                          <p:spTgt spid="7"/>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arn(inVertical)">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barn(inVertical)">
                                      <p:cBhvr>
                                        <p:cTn id="6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p:bldP spid="6149" grpId="0" animBg="1"/>
      <p:bldP spid="6150" grpId="0"/>
      <p:bldP spid="43016" grpId="0" animBg="1"/>
      <p:bldP spid="43018" grpId="0" animBg="1"/>
      <p:bldP spid="6155" grpId="0"/>
      <p:bldP spid="3" grpId="0"/>
      <p:bldP spid="4" grpId="0"/>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60235"/>
            <a:ext cx="9245600" cy="563562"/>
          </a:xfrm>
        </p:spPr>
        <p:txBody>
          <a:bodyPr/>
          <a:lstStyle/>
          <a:p>
            <a:r>
              <a:rPr lang="en-US" dirty="0" smtClean="0">
                <a:latin typeface="Times New Roman" panose="02020603050405020304" pitchFamily="18" charset="0"/>
                <a:cs typeface="Times New Roman" panose="02020603050405020304" pitchFamily="18" charset="0"/>
              </a:rPr>
              <a:t>GUI operations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11200" y="1145906"/>
            <a:ext cx="11074400" cy="463127"/>
          </a:xfrm>
        </p:spPr>
        <p:txBody>
          <a:bodyPr/>
          <a:lstStyle/>
          <a:p>
            <a:pPr marL="0" indent="0">
              <a:buNone/>
            </a:pPr>
            <a:r>
              <a:rPr lang="en-US" dirty="0" smtClean="0">
                <a:latin typeface="Times New Roman" panose="02020603050405020304" pitchFamily="18" charset="0"/>
                <a:cs typeface="Times New Roman" panose="02020603050405020304" pitchFamily="18" charset="0"/>
              </a:rPr>
              <a:t>Vocabulary</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901497" y="1902510"/>
            <a:ext cx="2964145" cy="2123658"/>
          </a:xfrm>
          <a:prstGeom prst="rect">
            <a:avLst/>
          </a:prstGeom>
          <a:noFill/>
        </p:spPr>
        <p:txBody>
          <a:bodyPr wrap="none" rtlCol="0">
            <a:spAutoFit/>
          </a:bodyPr>
          <a:lstStyle/>
          <a:p>
            <a:pPr marL="342900" indent="-342900">
              <a:buFont typeface="+mj-lt"/>
              <a:buAutoNum type="arabicPeriod"/>
            </a:pPr>
            <a:r>
              <a:rPr lang="en-US" sz="2200" dirty="0" smtClean="0">
                <a:latin typeface="Times New Roman" panose="02020603050405020304" pitchFamily="18" charset="0"/>
                <a:cs typeface="Times New Roman" panose="02020603050405020304" pitchFamily="18" charset="0"/>
              </a:rPr>
              <a:t>Scroll bar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200" dirty="0" smtClean="0">
                <a:latin typeface="Times New Roman" panose="02020603050405020304" pitchFamily="18" charset="0"/>
                <a:cs typeface="Times New Roman" panose="02020603050405020304" pitchFamily="18" charset="0"/>
              </a:rPr>
              <a:t>Menu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Minimise</a:t>
            </a:r>
            <a:r>
              <a:rPr lang="en-US" sz="2200" dirty="0" smtClean="0">
                <a:latin typeface="Times New Roman" panose="02020603050405020304" pitchFamily="18" charset="0"/>
                <a:cs typeface="Times New Roman" panose="02020603050405020304" pitchFamily="18" charset="0"/>
              </a:rPr>
              <a:t>’ button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Maximise</a:t>
            </a:r>
            <a:r>
              <a:rPr lang="en-US" sz="2200" dirty="0" smtClean="0">
                <a:latin typeface="Times New Roman" panose="02020603050405020304" pitchFamily="18" charset="0"/>
                <a:cs typeface="Times New Roman" panose="02020603050405020304" pitchFamily="18" charset="0"/>
              </a:rPr>
              <a:t>’ button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200" dirty="0" smtClean="0">
                <a:latin typeface="Times New Roman" panose="02020603050405020304" pitchFamily="18" charset="0"/>
                <a:cs typeface="Times New Roman" panose="02020603050405020304" pitchFamily="18" charset="0"/>
              </a:rPr>
              <a:t>Title bar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 </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200" dirty="0" smtClean="0">
                <a:latin typeface="Times New Roman" panose="02020603050405020304" pitchFamily="18" charset="0"/>
                <a:cs typeface="Times New Roman" panose="02020603050405020304" pitchFamily="18" charset="0"/>
              </a:rPr>
              <a:t>Icon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 </a:t>
            </a:r>
            <a:endParaRPr lang="en-US" sz="2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908769" y="1914862"/>
            <a:ext cx="2593980" cy="2123658"/>
          </a:xfrm>
          <a:prstGeom prst="rect">
            <a:avLst/>
          </a:prstGeom>
          <a:noFill/>
        </p:spPr>
        <p:txBody>
          <a:bodyPr wrap="none" rtlCol="0">
            <a:spAutoFit/>
          </a:bodyPr>
          <a:lstStyle/>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Folder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Filename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Left-hand pane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Tab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Check box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smtClean="0">
              <a:latin typeface="Times New Roman" panose="02020603050405020304" pitchFamily="18" charset="0"/>
              <a:cs typeface="Times New Roman" panose="02020603050405020304" pitchFamily="18" charset="0"/>
            </a:endParaRPr>
          </a:p>
          <a:p>
            <a:pPr marL="342900" indent="-342900">
              <a:buFont typeface="+mj-lt"/>
              <a:buAutoNum type="arabicPeriod" startAt="7"/>
            </a:pPr>
            <a:r>
              <a:rPr lang="en-US" sz="2200" dirty="0" smtClean="0">
                <a:latin typeface="Times New Roman" panose="02020603050405020304" pitchFamily="18" charset="0"/>
                <a:cs typeface="Times New Roman" panose="02020603050405020304" pitchFamily="18" charset="0"/>
              </a:rPr>
              <a:t>Radio button </a:t>
            </a:r>
            <a:r>
              <a:rPr lang="en-US" sz="22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727661" y="1899923"/>
            <a:ext cx="388248" cy="430887"/>
          </a:xfrm>
          <a:prstGeom prst="rect">
            <a:avLst/>
          </a:prstGeom>
          <a:noFill/>
        </p:spPr>
        <p:txBody>
          <a:bodyPr wrap="non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A</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2313155" y="2244894"/>
            <a:ext cx="357790" cy="430887"/>
          </a:xfrm>
          <a:prstGeom prst="rect">
            <a:avLst/>
          </a:prstGeom>
          <a:noFill/>
        </p:spPr>
        <p:txBody>
          <a:bodyPr wrap="non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L</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3727940" y="2545804"/>
            <a:ext cx="341760" cy="430887"/>
          </a:xfrm>
          <a:prstGeom prst="rect">
            <a:avLst/>
          </a:prstGeom>
          <a:noFill/>
        </p:spPr>
        <p:txBody>
          <a:bodyPr wrap="non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F</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3779999" y="2922644"/>
            <a:ext cx="388248" cy="430887"/>
          </a:xfrm>
          <a:prstGeom prst="rect">
            <a:avLst/>
          </a:prstGeom>
          <a:noFill/>
        </p:spPr>
        <p:txBody>
          <a:bodyPr wrap="non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G</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655892" y="3238301"/>
            <a:ext cx="372218" cy="430887"/>
          </a:xfrm>
          <a:prstGeom prst="rect">
            <a:avLst/>
          </a:prstGeom>
          <a:noFill/>
        </p:spPr>
        <p:txBody>
          <a:bodyPr wrap="non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B</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2166044" y="3581400"/>
            <a:ext cx="388248" cy="430887"/>
          </a:xfrm>
          <a:prstGeom prst="rect">
            <a:avLst/>
          </a:prstGeom>
          <a:noFill/>
        </p:spPr>
        <p:txBody>
          <a:bodyPr wrap="non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K</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7327041" y="1896469"/>
            <a:ext cx="247426" cy="430887"/>
          </a:xfrm>
          <a:prstGeom prst="rect">
            <a:avLst/>
          </a:prstGeom>
          <a:noFill/>
        </p:spPr>
        <p:txBody>
          <a:bodyPr wrap="squar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J</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7679374" y="2244894"/>
            <a:ext cx="372218" cy="430887"/>
          </a:xfrm>
          <a:prstGeom prst="rect">
            <a:avLst/>
          </a:prstGeom>
          <a:noFill/>
        </p:spPr>
        <p:txBody>
          <a:bodyPr wrap="non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C</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8371142" y="2545804"/>
            <a:ext cx="279244" cy="430887"/>
          </a:xfrm>
          <a:prstGeom prst="rect">
            <a:avLst/>
          </a:prstGeom>
          <a:noFill/>
        </p:spPr>
        <p:txBody>
          <a:bodyPr wrap="non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I</a:t>
            </a:r>
          </a:p>
        </p:txBody>
      </p:sp>
      <p:sp>
        <p:nvSpPr>
          <p:cNvPr id="15" name="TextBox 14"/>
          <p:cNvSpPr txBox="1"/>
          <p:nvPr/>
        </p:nvSpPr>
        <p:spPr>
          <a:xfrm>
            <a:off x="7061200" y="2922643"/>
            <a:ext cx="357790" cy="430887"/>
          </a:xfrm>
          <a:prstGeom prst="rect">
            <a:avLst/>
          </a:prstGeom>
          <a:noFill/>
        </p:spPr>
        <p:txBody>
          <a:bodyPr wrap="non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E</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7895882" y="3238348"/>
            <a:ext cx="388248" cy="430887"/>
          </a:xfrm>
          <a:prstGeom prst="rect">
            <a:avLst/>
          </a:prstGeom>
          <a:noFill/>
        </p:spPr>
        <p:txBody>
          <a:bodyPr wrap="squar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D</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8090006" y="3607027"/>
            <a:ext cx="388248" cy="430887"/>
          </a:xfrm>
          <a:prstGeom prst="rect">
            <a:avLst/>
          </a:prstGeom>
          <a:noFill/>
        </p:spPr>
        <p:txBody>
          <a:bodyPr wrap="none" rtlCol="0">
            <a:spAutoFit/>
          </a:bodyPr>
          <a:lstStyle/>
          <a:p>
            <a:r>
              <a:rPr lang="en-US" sz="2200" dirty="0" smtClean="0">
                <a:solidFill>
                  <a:srgbClr val="FF0000"/>
                </a:solidFill>
                <a:latin typeface="Times New Roman" panose="02020603050405020304" pitchFamily="18" charset="0"/>
                <a:cs typeface="Times New Roman" panose="02020603050405020304" pitchFamily="18" charset="0"/>
              </a:rPr>
              <a:t>H</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947911" y="4601040"/>
            <a:ext cx="4745210" cy="430887"/>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1 b     2 f     3 a     4 e     5 d     6 c     7 g </a:t>
            </a:r>
            <a:endParaRPr lang="en-US" sz="22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901497" y="1573341"/>
            <a:ext cx="1258678" cy="461665"/>
          </a:xfrm>
          <a:prstGeom prst="rect">
            <a:avLst/>
          </a:prstGeom>
          <a:noFill/>
        </p:spPr>
        <p:txBody>
          <a:bodyPr wrap="none" rtlCol="0">
            <a:spAutoFit/>
          </a:bodyPr>
          <a:lstStyle/>
          <a:p>
            <a:pPr marL="285750" indent="-28575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Match</a:t>
            </a:r>
            <a:endParaRPr lang="en-US" sz="24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901497" y="4077416"/>
            <a:ext cx="2139753" cy="461665"/>
          </a:xfrm>
          <a:prstGeom prst="rect">
            <a:avLst/>
          </a:prstGeom>
          <a:noFill/>
        </p:spPr>
        <p:txBody>
          <a:bodyPr wrap="none" rtlCol="0">
            <a:spAutoFit/>
          </a:bodyPr>
          <a:lstStyle/>
          <a:p>
            <a:pPr marL="285750" indent="-28575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Work in pairs</a:t>
            </a:r>
            <a:endParaRPr lang="en-US" sz="2400" dirty="0">
              <a:latin typeface="Times New Roman" panose="02020603050405020304" pitchFamily="18" charset="0"/>
              <a:cs typeface="Times New Roman" panose="02020603050405020304" pitchFamily="18" charset="0"/>
            </a:endParaRP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9317" y="5693634"/>
            <a:ext cx="1857450" cy="780192"/>
          </a:xfrm>
          <a:prstGeom prst="rect">
            <a:avLst/>
          </a:prstGeom>
        </p:spPr>
      </p:pic>
    </p:spTree>
    <p:extLst>
      <p:ext uri="{BB962C8B-B14F-4D97-AF65-F5344CB8AC3E}">
        <p14:creationId xmlns:p14="http://schemas.microsoft.com/office/powerpoint/2010/main" val="2234080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1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p:cTn id="61" dur="500" fill="hold"/>
                                        <p:tgtEl>
                                          <p:spTgt spid="15"/>
                                        </p:tgtEl>
                                        <p:attrNameLst>
                                          <p:attrName>ppt_w</p:attrName>
                                        </p:attrNameLst>
                                      </p:cBhvr>
                                      <p:tavLst>
                                        <p:tav tm="0">
                                          <p:val>
                                            <p:fltVal val="0"/>
                                          </p:val>
                                        </p:tav>
                                        <p:tav tm="100000">
                                          <p:val>
                                            <p:strVal val="#ppt_w"/>
                                          </p:val>
                                        </p:tav>
                                      </p:tavLst>
                                    </p:anim>
                                    <p:anim calcmode="lin" valueType="num">
                                      <p:cBhvr>
                                        <p:cTn id="62"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1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17" presetClass="entr" presetSubtype="10"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p:cTn id="73" dur="500" fill="hold"/>
                                        <p:tgtEl>
                                          <p:spTgt spid="17"/>
                                        </p:tgtEl>
                                        <p:attrNameLst>
                                          <p:attrName>ppt_w</p:attrName>
                                        </p:attrNameLst>
                                      </p:cBhvr>
                                      <p:tavLst>
                                        <p:tav tm="0">
                                          <p:val>
                                            <p:fltVal val="0"/>
                                          </p:val>
                                        </p:tav>
                                        <p:tav tm="100000">
                                          <p:val>
                                            <p:strVal val="#ppt_w"/>
                                          </p:val>
                                        </p:tav>
                                      </p:tavLst>
                                    </p:anim>
                                    <p:anim calcmode="lin" valueType="num">
                                      <p:cBhvr>
                                        <p:cTn id="74"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barn(inVertical)">
                                      <p:cBhvr>
                                        <p:cTn id="79" dur="500"/>
                                        <p:tgtEl>
                                          <p:spTgt spid="20"/>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wipe(down)">
                                      <p:cBhvr>
                                        <p:cTn id="8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1219200"/>
            <a:ext cx="11074400" cy="4826598"/>
          </a:xfrm>
        </p:spPr>
        <p:txBody>
          <a:bodyPr/>
          <a:lstStyle/>
          <a:p>
            <a:r>
              <a:rPr lang="en-US" sz="2200" dirty="0" err="1" smtClean="0">
                <a:solidFill>
                  <a:schemeClr val="tx1"/>
                </a:solidFill>
                <a:latin typeface="Times New Roman" panose="02020603050405020304" pitchFamily="18" charset="0"/>
                <a:cs typeface="Times New Roman" panose="02020603050405020304" pitchFamily="18" charset="0"/>
              </a:rPr>
              <a:t>Chúng</a:t>
            </a:r>
            <a:r>
              <a:rPr lang="en-US" sz="2200" dirty="0" smtClean="0">
                <a:solidFill>
                  <a:schemeClr val="tx1"/>
                </a:solidFill>
                <a:latin typeface="Times New Roman" panose="02020603050405020304" pitchFamily="18" charset="0"/>
                <a:cs typeface="Times New Roman" panose="02020603050405020304" pitchFamily="18" charset="0"/>
              </a:rPr>
              <a:t> ta </a:t>
            </a:r>
            <a:r>
              <a:rPr lang="en-US" sz="2200" dirty="0" err="1" smtClean="0">
                <a:solidFill>
                  <a:schemeClr val="tx1"/>
                </a:solidFill>
                <a:latin typeface="Times New Roman" panose="02020603050405020304" pitchFamily="18" charset="0"/>
                <a:cs typeface="Times New Roman" panose="02020603050405020304" pitchFamily="18" charset="0"/>
              </a:rPr>
              <a:t>thường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sử</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dụng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những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mệnh</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lệnh</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cho</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phần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hướng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dẫn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Chúng</a:t>
            </a:r>
            <a:r>
              <a:rPr lang="en-US" sz="2200" dirty="0" smtClean="0">
                <a:solidFill>
                  <a:schemeClr val="tx1"/>
                </a:solidFill>
                <a:latin typeface="Times New Roman" panose="02020603050405020304" pitchFamily="18" charset="0"/>
                <a:cs typeface="Times New Roman" panose="02020603050405020304" pitchFamily="18" charset="0"/>
              </a:rPr>
              <a:t> ta </a:t>
            </a:r>
            <a:r>
              <a:rPr lang="en-US" sz="2200" dirty="0" err="1" smtClean="0">
                <a:solidFill>
                  <a:schemeClr val="tx1"/>
                </a:solidFill>
                <a:latin typeface="Times New Roman" panose="02020603050405020304" pitchFamily="18" charset="0"/>
                <a:cs typeface="Times New Roman" panose="02020603050405020304" pitchFamily="18" charset="0"/>
              </a:rPr>
              <a:t>có</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thể</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sử</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dụng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những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cụm</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từ</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như</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i="1" dirty="0" smtClean="0">
                <a:solidFill>
                  <a:srgbClr val="FF0000"/>
                </a:solidFill>
                <a:latin typeface="Times New Roman" panose="02020603050405020304" pitchFamily="18" charset="0"/>
                <a:cs typeface="Times New Roman" panose="02020603050405020304" pitchFamily="18" charset="0"/>
              </a:rPr>
              <a:t>could you</a:t>
            </a:r>
            <a:r>
              <a:rPr lang="en-US" sz="2200" i="1" dirty="0" smtClean="0">
                <a:solidFill>
                  <a:schemeClr val="tx1"/>
                </a:solidFill>
                <a:latin typeface="Times New Roman" panose="02020603050405020304" pitchFamily="18" charset="0"/>
                <a:cs typeface="Times New Roman" panose="02020603050405020304" pitchFamily="18" charset="0"/>
              </a:rPr>
              <a:t>, </a:t>
            </a:r>
            <a:r>
              <a:rPr lang="en-US" sz="2200" i="1" dirty="0" smtClean="0">
                <a:solidFill>
                  <a:srgbClr val="FF0000"/>
                </a:solidFill>
                <a:latin typeface="Times New Roman" panose="02020603050405020304" pitchFamily="18" charset="0"/>
                <a:cs typeface="Times New Roman" panose="02020603050405020304" pitchFamily="18" charset="0"/>
              </a:rPr>
              <a:t>can you </a:t>
            </a:r>
            <a:r>
              <a:rPr lang="en-US" sz="2200" dirty="0" err="1" smtClean="0">
                <a:solidFill>
                  <a:schemeClr val="tx1"/>
                </a:solidFill>
                <a:latin typeface="Times New Roman" panose="02020603050405020304" pitchFamily="18" charset="0"/>
                <a:cs typeface="Times New Roman" panose="02020603050405020304" pitchFamily="18" charset="0"/>
              </a:rPr>
              <a:t>và</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i="1" dirty="0" smtClean="0">
                <a:solidFill>
                  <a:srgbClr val="FF0000"/>
                </a:solidFill>
                <a:latin typeface="Times New Roman" panose="02020603050405020304" pitchFamily="18" charset="0"/>
                <a:cs typeface="Times New Roman" panose="02020603050405020304" pitchFamily="18" charset="0"/>
              </a:rPr>
              <a:t>just</a:t>
            </a:r>
            <a:r>
              <a:rPr lang="en-US" sz="2200" i="1"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để</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phần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hướng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dẫn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nghe</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lịch</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sự</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hơn</a:t>
            </a:r>
            <a:endParaRPr lang="en-US" sz="2200" dirty="0" smtClean="0">
              <a:solidFill>
                <a:schemeClr val="tx1"/>
              </a:solidFill>
              <a:latin typeface="Times New Roman" panose="02020603050405020304" pitchFamily="18" charset="0"/>
              <a:cs typeface="Times New Roman" panose="02020603050405020304" pitchFamily="18" charset="0"/>
            </a:endParaRPr>
          </a:p>
          <a:p>
            <a:r>
              <a:rPr lang="en-US" sz="2200" dirty="0" err="1" smtClean="0">
                <a:solidFill>
                  <a:schemeClr val="tx1"/>
                </a:solidFill>
                <a:latin typeface="Times New Roman" panose="02020603050405020304" pitchFamily="18" charset="0"/>
                <a:cs typeface="Times New Roman" panose="02020603050405020304" pitchFamily="18" charset="0"/>
              </a:rPr>
              <a:t>Chúng</a:t>
            </a:r>
            <a:r>
              <a:rPr lang="en-US" sz="2200" dirty="0" smtClean="0">
                <a:solidFill>
                  <a:schemeClr val="tx1"/>
                </a:solidFill>
                <a:latin typeface="Times New Roman" panose="02020603050405020304" pitchFamily="18" charset="0"/>
                <a:cs typeface="Times New Roman" panose="02020603050405020304" pitchFamily="18" charset="0"/>
              </a:rPr>
              <a:t> ta </a:t>
            </a:r>
            <a:r>
              <a:rPr lang="en-US" sz="2200" dirty="0" err="1" smtClean="0">
                <a:solidFill>
                  <a:schemeClr val="tx1"/>
                </a:solidFill>
                <a:latin typeface="Times New Roman" panose="02020603050405020304" pitchFamily="18" charset="0"/>
                <a:cs typeface="Times New Roman" panose="02020603050405020304" pitchFamily="18" charset="0"/>
              </a:rPr>
              <a:t>có</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thể</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sử</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dụng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những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từ</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như</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i="1" dirty="0" smtClean="0">
                <a:solidFill>
                  <a:srgbClr val="FF0000"/>
                </a:solidFill>
                <a:latin typeface="Times New Roman" panose="02020603050405020304" pitchFamily="18" charset="0"/>
                <a:cs typeface="Times New Roman" panose="02020603050405020304" pitchFamily="18" charset="0"/>
              </a:rPr>
              <a:t>first</a:t>
            </a:r>
            <a:r>
              <a:rPr lang="en-US" sz="2200" i="1" dirty="0" smtClean="0">
                <a:solidFill>
                  <a:schemeClr val="tx1"/>
                </a:solidFill>
                <a:latin typeface="Times New Roman" panose="02020603050405020304" pitchFamily="18" charset="0"/>
                <a:cs typeface="Times New Roman" panose="02020603050405020304" pitchFamily="18" charset="0"/>
              </a:rPr>
              <a:t>, </a:t>
            </a:r>
            <a:r>
              <a:rPr lang="en-US" sz="2200" i="1" dirty="0" smtClean="0">
                <a:solidFill>
                  <a:srgbClr val="FF0000"/>
                </a:solidFill>
                <a:latin typeface="Times New Roman" panose="02020603050405020304" pitchFamily="18" charset="0"/>
                <a:cs typeface="Times New Roman" panose="02020603050405020304" pitchFamily="18" charset="0"/>
              </a:rPr>
              <a:t>then</a:t>
            </a:r>
            <a:r>
              <a:rPr lang="en-US" sz="2200" i="1" dirty="0" smtClean="0">
                <a:solidFill>
                  <a:schemeClr val="tx1"/>
                </a:solidFill>
                <a:latin typeface="Times New Roman" panose="02020603050405020304" pitchFamily="18" charset="0"/>
                <a:cs typeface="Times New Roman" panose="02020603050405020304" pitchFamily="18" charset="0"/>
              </a:rPr>
              <a:t>, </a:t>
            </a:r>
            <a:r>
              <a:rPr lang="en-US" sz="2200" i="1" dirty="0" smtClean="0">
                <a:solidFill>
                  <a:srgbClr val="FF0000"/>
                </a:solidFill>
                <a:latin typeface="Times New Roman" panose="02020603050405020304" pitchFamily="18" charset="0"/>
                <a:cs typeface="Times New Roman" panose="02020603050405020304" pitchFamily="18" charset="0"/>
              </a:rPr>
              <a:t>next</a:t>
            </a:r>
            <a:r>
              <a:rPr lang="en-US" sz="2200" i="1" dirty="0" smtClean="0">
                <a:solidFill>
                  <a:schemeClr val="tx1"/>
                </a:solidFill>
                <a:latin typeface="Times New Roman" panose="02020603050405020304" pitchFamily="18" charset="0"/>
                <a:cs typeface="Times New Roman" panose="02020603050405020304" pitchFamily="18" charset="0"/>
              </a:rPr>
              <a:t>, </a:t>
            </a:r>
            <a:r>
              <a:rPr lang="en-US" sz="2200" i="1" dirty="0" smtClean="0">
                <a:solidFill>
                  <a:srgbClr val="FF0000"/>
                </a:solidFill>
                <a:latin typeface="Times New Roman" panose="02020603050405020304" pitchFamily="18" charset="0"/>
                <a:cs typeface="Times New Roman" panose="02020603050405020304" pitchFamily="18" charset="0"/>
              </a:rPr>
              <a:t>after that</a:t>
            </a:r>
            <a:r>
              <a:rPr lang="en-US" sz="2200" i="1" dirty="0" smtClean="0">
                <a:solidFill>
                  <a:schemeClr val="tx1"/>
                </a:solidFill>
                <a:latin typeface="Times New Roman" panose="02020603050405020304" pitchFamily="18" charset="0"/>
                <a:cs typeface="Times New Roman" panose="02020603050405020304" pitchFamily="18" charset="0"/>
              </a:rPr>
              <a:t>, </a:t>
            </a:r>
            <a:r>
              <a:rPr lang="en-US" sz="2200" i="1" dirty="0" smtClean="0">
                <a:solidFill>
                  <a:srgbClr val="FF0000"/>
                </a:solidFill>
                <a:latin typeface="Times New Roman" panose="02020603050405020304" pitchFamily="18" charset="0"/>
                <a:cs typeface="Times New Roman" panose="02020603050405020304" pitchFamily="18" charset="0"/>
              </a:rPr>
              <a:t>finally</a:t>
            </a:r>
            <a:r>
              <a:rPr lang="en-US" sz="2200" i="1"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để</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diễn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tả</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thứ</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tự</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các</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bước</a:t>
            </a:r>
            <a:endParaRPr lang="en-US" sz="2200" dirty="0" smtClean="0">
              <a:solidFill>
                <a:schemeClr val="tx1"/>
              </a:solidFill>
              <a:latin typeface="Times New Roman" panose="02020603050405020304" pitchFamily="18" charset="0"/>
              <a:cs typeface="Times New Roman" panose="02020603050405020304" pitchFamily="18" charset="0"/>
            </a:endParaRPr>
          </a:p>
          <a:p>
            <a:r>
              <a:rPr lang="en-US" sz="2500" u="sng" dirty="0" smtClean="0">
                <a:solidFill>
                  <a:schemeClr val="tx1"/>
                </a:solidFill>
                <a:latin typeface="Times New Roman" panose="02020603050405020304" pitchFamily="18" charset="0"/>
                <a:cs typeface="Times New Roman" panose="02020603050405020304" pitchFamily="18" charset="0"/>
              </a:rPr>
              <a:t>Imperatives </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Just </a:t>
            </a:r>
            <a:r>
              <a:rPr lang="en-US" sz="2200" u="sng" dirty="0" smtClean="0">
                <a:solidFill>
                  <a:srgbClr val="FF0000"/>
                </a:solidFill>
                <a:latin typeface="Times New Roman" panose="02020603050405020304" pitchFamily="18" charset="0"/>
                <a:cs typeface="Times New Roman" panose="02020603050405020304" pitchFamily="18" charset="0"/>
              </a:rPr>
              <a:t>select</a:t>
            </a:r>
            <a:r>
              <a:rPr lang="en-US" sz="2200" dirty="0" smtClean="0">
                <a:solidFill>
                  <a:schemeClr val="tx1"/>
                </a:solidFill>
                <a:latin typeface="Times New Roman" panose="02020603050405020304" pitchFamily="18" charset="0"/>
                <a:cs typeface="Times New Roman" panose="02020603050405020304" pitchFamily="18" charset="0"/>
              </a:rPr>
              <a:t> ‘Manage’. </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Just </a:t>
            </a:r>
            <a:r>
              <a:rPr lang="en-US" sz="2200" u="sng" dirty="0" smtClean="0">
                <a:solidFill>
                  <a:srgbClr val="FF0000"/>
                </a:solidFill>
                <a:latin typeface="Times New Roman" panose="02020603050405020304" pitchFamily="18" charset="0"/>
                <a:cs typeface="Times New Roman" panose="02020603050405020304" pitchFamily="18" charset="0"/>
              </a:rPr>
              <a:t>right-click</a:t>
            </a:r>
            <a:r>
              <a:rPr lang="en-US" sz="2200" dirty="0" smtClean="0">
                <a:solidFill>
                  <a:schemeClr val="tx1"/>
                </a:solidFill>
                <a:latin typeface="Times New Roman" panose="02020603050405020304" pitchFamily="18" charset="0"/>
                <a:cs typeface="Times New Roman" panose="02020603050405020304" pitchFamily="18" charset="0"/>
              </a:rPr>
              <a:t> where it says ‘Disk 0’. </a:t>
            </a:r>
          </a:p>
          <a:p>
            <a:pPr marL="0" indent="0">
              <a:buNone/>
            </a:pPr>
            <a:r>
              <a:rPr lang="en-US" sz="2200" u="sng" dirty="0" smtClean="0">
                <a:solidFill>
                  <a:srgbClr val="FF0000"/>
                </a:solidFill>
                <a:latin typeface="Times New Roman" panose="02020603050405020304" pitchFamily="18" charset="0"/>
                <a:cs typeface="Times New Roman" panose="02020603050405020304" pitchFamily="18" charset="0"/>
              </a:rPr>
              <a:t>Choose</a:t>
            </a:r>
            <a:r>
              <a:rPr lang="en-US" sz="2200" dirty="0" smtClean="0">
                <a:solidFill>
                  <a:schemeClr val="tx1"/>
                </a:solidFill>
                <a:latin typeface="Times New Roman" panose="02020603050405020304" pitchFamily="18" charset="0"/>
                <a:cs typeface="Times New Roman" panose="02020603050405020304" pitchFamily="18" charset="0"/>
              </a:rPr>
              <a:t> ‘Properties’ from the menu. </a:t>
            </a:r>
          </a:p>
          <a:p>
            <a:pPr marL="0" indent="0">
              <a:buNone/>
            </a:pPr>
            <a:r>
              <a:rPr lang="en-US" sz="2200" u="sng" dirty="0" smtClean="0">
                <a:solidFill>
                  <a:srgbClr val="FF0000"/>
                </a:solidFill>
                <a:latin typeface="Times New Roman" panose="02020603050405020304" pitchFamily="18" charset="0"/>
                <a:cs typeface="Times New Roman" panose="02020603050405020304" pitchFamily="18" charset="0"/>
              </a:rPr>
              <a:t>Choose</a:t>
            </a:r>
            <a:r>
              <a:rPr lang="en-US" sz="2200" dirty="0" smtClean="0">
                <a:solidFill>
                  <a:schemeClr val="tx1"/>
                </a:solidFill>
                <a:latin typeface="Times New Roman" panose="02020603050405020304" pitchFamily="18" charset="0"/>
                <a:cs typeface="Times New Roman" panose="02020603050405020304" pitchFamily="18" charset="0"/>
              </a:rPr>
              <a:t> the ‘Details’ tab. </a:t>
            </a:r>
          </a:p>
          <a:p>
            <a:pPr marL="0" indent="0">
              <a:buNone/>
            </a:pPr>
            <a:r>
              <a:rPr lang="en-US" sz="2200" u="sng" dirty="0" smtClean="0">
                <a:solidFill>
                  <a:srgbClr val="FF0000"/>
                </a:solidFill>
                <a:latin typeface="Times New Roman" panose="02020603050405020304" pitchFamily="18" charset="0"/>
                <a:cs typeface="Times New Roman" panose="02020603050405020304" pitchFamily="18" charset="0"/>
              </a:rPr>
              <a:t>Select</a:t>
            </a:r>
            <a:r>
              <a:rPr lang="en-US" sz="2200" dirty="0" smtClean="0">
                <a:solidFill>
                  <a:schemeClr val="tx1"/>
                </a:solidFill>
                <a:latin typeface="Times New Roman" panose="02020603050405020304" pitchFamily="18" charset="0"/>
                <a:cs typeface="Times New Roman" panose="02020603050405020304" pitchFamily="18" charset="0"/>
              </a:rPr>
              <a:t> ‘Install date’. </a:t>
            </a:r>
          </a:p>
          <a:p>
            <a:r>
              <a:rPr lang="en-US" sz="2500" u="sng" dirty="0" smtClean="0">
                <a:solidFill>
                  <a:schemeClr val="tx1"/>
                </a:solidFill>
                <a:latin typeface="Times New Roman" panose="02020603050405020304" pitchFamily="18" charset="0"/>
                <a:cs typeface="Times New Roman" panose="02020603050405020304" pitchFamily="18" charset="0"/>
              </a:rPr>
              <a:t>Softeners</a:t>
            </a:r>
            <a:r>
              <a:rPr lang="en-US" sz="2200"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Just, can you ...? </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438400" y="360235"/>
            <a:ext cx="9245600" cy="563562"/>
          </a:xfrm>
        </p:spPr>
        <p:txBody>
          <a:bodyPr/>
          <a:lstStyle/>
          <a:p>
            <a:r>
              <a:rPr lang="en-US" dirty="0" smtClean="0">
                <a:latin typeface="Times New Roman" panose="02020603050405020304" pitchFamily="18" charset="0"/>
                <a:cs typeface="Times New Roman" panose="02020603050405020304" pitchFamily="18" charset="0"/>
              </a:rPr>
              <a:t>GUI operations- Language</a:t>
            </a:r>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0917" y="5655702"/>
            <a:ext cx="1857450" cy="780192"/>
          </a:xfrm>
          <a:prstGeom prst="rect">
            <a:avLst/>
          </a:prstGeom>
        </p:spPr>
      </p:pic>
    </p:spTree>
    <p:extLst>
      <p:ext uri="{BB962C8B-B14F-4D97-AF65-F5344CB8AC3E}">
        <p14:creationId xmlns:p14="http://schemas.microsoft.com/office/powerpoint/2010/main" val="826803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arn(inVertical)">
                                      <p:cBhvr>
                                        <p:cTn id="19" dur="500"/>
                                        <p:tgtEl>
                                          <p:spTgt spid="3">
                                            <p:txEl>
                                              <p:pRg st="6" end="6"/>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arn(inVertical)">
                                      <p:cBhvr>
                                        <p:cTn id="25" dur="500"/>
                                        <p:tgtEl>
                                          <p:spTgt spid="3">
                                            <p:txEl>
                                              <p:pRg st="8" end="8"/>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arn(inVertical)">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de PowerPoint Dep So 45 - phamlocblog">
  <a:themeElements>
    <a:clrScheme name="Office Theme 3">
      <a:dk1>
        <a:srgbClr val="000000"/>
      </a:dk1>
      <a:lt1>
        <a:srgbClr val="FFFFFF"/>
      </a:lt1>
      <a:dk2>
        <a:srgbClr val="000066"/>
      </a:dk2>
      <a:lt2>
        <a:srgbClr val="969696"/>
      </a:lt2>
      <a:accent1>
        <a:srgbClr val="6FB4E3"/>
      </a:accent1>
      <a:accent2>
        <a:srgbClr val="5DBDAB"/>
      </a:accent2>
      <a:accent3>
        <a:srgbClr val="FFFFFF"/>
      </a:accent3>
      <a:accent4>
        <a:srgbClr val="000000"/>
      </a:accent4>
      <a:accent5>
        <a:srgbClr val="BBD6EF"/>
      </a:accent5>
      <a:accent6>
        <a:srgbClr val="53AB9B"/>
      </a:accent6>
      <a:hlink>
        <a:srgbClr val="D17FB6"/>
      </a:hlink>
      <a:folHlink>
        <a:srgbClr val="E3981D"/>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165E86"/>
        </a:dk2>
        <a:lt2>
          <a:srgbClr val="969696"/>
        </a:lt2>
        <a:accent1>
          <a:srgbClr val="33C5A9"/>
        </a:accent1>
        <a:accent2>
          <a:srgbClr val="90DE88"/>
        </a:accent2>
        <a:accent3>
          <a:srgbClr val="FFFFFF"/>
        </a:accent3>
        <a:accent4>
          <a:srgbClr val="000000"/>
        </a:accent4>
        <a:accent5>
          <a:srgbClr val="ADDFD1"/>
        </a:accent5>
        <a:accent6>
          <a:srgbClr val="82C97B"/>
        </a:accent6>
        <a:hlink>
          <a:srgbClr val="7D96D3"/>
        </a:hlink>
        <a:folHlink>
          <a:srgbClr val="DEDB7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37399B"/>
        </a:dk2>
        <a:lt2>
          <a:srgbClr val="C0C0C0"/>
        </a:lt2>
        <a:accent1>
          <a:srgbClr val="699DE9"/>
        </a:accent1>
        <a:accent2>
          <a:srgbClr val="E3663F"/>
        </a:accent2>
        <a:accent3>
          <a:srgbClr val="FFFFFF"/>
        </a:accent3>
        <a:accent4>
          <a:srgbClr val="000000"/>
        </a:accent4>
        <a:accent5>
          <a:srgbClr val="B9CCF2"/>
        </a:accent5>
        <a:accent6>
          <a:srgbClr val="CE5C38"/>
        </a:accent6>
        <a:hlink>
          <a:srgbClr val="7476DC"/>
        </a:hlink>
        <a:folHlink>
          <a:srgbClr val="7FB24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66"/>
        </a:dk2>
        <a:lt2>
          <a:srgbClr val="969696"/>
        </a:lt2>
        <a:accent1>
          <a:srgbClr val="6FB4E3"/>
        </a:accent1>
        <a:accent2>
          <a:srgbClr val="5DBDAB"/>
        </a:accent2>
        <a:accent3>
          <a:srgbClr val="FFFFFF"/>
        </a:accent3>
        <a:accent4>
          <a:srgbClr val="000000"/>
        </a:accent4>
        <a:accent5>
          <a:srgbClr val="BBD6EF"/>
        </a:accent5>
        <a:accent6>
          <a:srgbClr val="53AB9B"/>
        </a:accent6>
        <a:hlink>
          <a:srgbClr val="D17FB6"/>
        </a:hlink>
        <a:folHlink>
          <a:srgbClr val="E398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PowerPoint Dep So 45 - phamlocblog</Template>
  <TotalTime>524</TotalTime>
  <Words>1650</Words>
  <Application>Microsoft Office PowerPoint</Application>
  <PresentationFormat>Widescreen</PresentationFormat>
  <Paragraphs>312</Paragraphs>
  <Slides>20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Times New Roman</vt:lpstr>
      <vt:lpstr>Verdana</vt:lpstr>
      <vt:lpstr>Wingdings</vt:lpstr>
      <vt:lpstr>Slide PowerPoint Dep So 45 - phamlocblog</vt:lpstr>
      <vt:lpstr>Unit 2: IT System</vt:lpstr>
      <vt:lpstr>Contents</vt:lpstr>
      <vt:lpstr>System specifications (đặc điểm kỹ thuật)</vt:lpstr>
      <vt:lpstr>System specifications (đặc điểm kỹ thuật)</vt:lpstr>
      <vt:lpstr>System specifications (đặc điểm kỹ thuật)</vt:lpstr>
      <vt:lpstr>PowerPoint Presentation</vt:lpstr>
      <vt:lpstr>PowerPoint Presentation</vt:lpstr>
      <vt:lpstr>GUI operations</vt:lpstr>
      <vt:lpstr>GUI operations- Language</vt:lpstr>
      <vt:lpstr>Multimedia hardware</vt:lpstr>
      <vt:lpstr>PowerPoint Presentation</vt:lpstr>
      <vt:lpstr>Multimedia hardware</vt:lpstr>
      <vt:lpstr>Operating systems</vt:lpstr>
      <vt:lpstr>Operating systems</vt:lpstr>
      <vt:lpstr>Operating systems</vt:lpstr>
      <vt:lpstr>Operating systems</vt:lpstr>
      <vt:lpstr>Business matter</vt:lpstr>
      <vt:lpstr>Business matter</vt:lpstr>
      <vt:lpstr>Remember</vt:lpstr>
      <vt:lpstr>PowerPoint Presentation</vt:lpstr>
    </vt:vector>
  </TitlesOfParts>
  <Company>ThienIT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IT System</dc:title>
  <dc:creator>Admin</dc:creator>
  <cp:lastModifiedBy>Admin</cp:lastModifiedBy>
  <cp:revision>102</cp:revision>
  <dcterms:created xsi:type="dcterms:W3CDTF">2018-03-18T11:55:43Z</dcterms:created>
  <dcterms:modified xsi:type="dcterms:W3CDTF">2018-03-19T04:39:24Z</dcterms:modified>
</cp:coreProperties>
</file>